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5" r:id="rId5"/>
    <p:sldMasterId id="2147483657" r:id="rId6"/>
    <p:sldMasterId id="2147483660" r:id="rId7"/>
    <p:sldMasterId id="2147483669" r:id="rId8"/>
    <p:sldMasterId id="2147483680" r:id="rId9"/>
    <p:sldMasterId id="2147483662" r:id="rId10"/>
  </p:sldMasterIdLst>
  <p:notesMasterIdLst>
    <p:notesMasterId r:id="rId43"/>
  </p:notesMasterIdLst>
  <p:handoutMasterIdLst>
    <p:handoutMasterId r:id="rId44"/>
  </p:handoutMasterIdLst>
  <p:sldIdLst>
    <p:sldId id="446" r:id="rId11"/>
    <p:sldId id="477" r:id="rId12"/>
    <p:sldId id="478" r:id="rId13"/>
    <p:sldId id="447" r:id="rId14"/>
    <p:sldId id="448" r:id="rId15"/>
    <p:sldId id="409" r:id="rId16"/>
    <p:sldId id="470" r:id="rId17"/>
    <p:sldId id="415" r:id="rId18"/>
    <p:sldId id="417" r:id="rId19"/>
    <p:sldId id="471" r:id="rId20"/>
    <p:sldId id="365" r:id="rId21"/>
    <p:sldId id="367" r:id="rId22"/>
    <p:sldId id="391" r:id="rId23"/>
    <p:sldId id="392" r:id="rId24"/>
    <p:sldId id="395" r:id="rId25"/>
    <p:sldId id="472" r:id="rId26"/>
    <p:sldId id="394" r:id="rId27"/>
    <p:sldId id="397" r:id="rId28"/>
    <p:sldId id="393" r:id="rId29"/>
    <p:sldId id="396" r:id="rId30"/>
    <p:sldId id="401" r:id="rId31"/>
    <p:sldId id="405" r:id="rId32"/>
    <p:sldId id="412" r:id="rId33"/>
    <p:sldId id="473" r:id="rId34"/>
    <p:sldId id="429" r:id="rId35"/>
    <p:sldId id="474" r:id="rId36"/>
    <p:sldId id="476" r:id="rId37"/>
    <p:sldId id="475" r:id="rId38"/>
    <p:sldId id="340" r:id="rId39"/>
    <p:sldId id="467" r:id="rId40"/>
    <p:sldId id="468" r:id="rId41"/>
    <p:sldId id="338"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y Benayas, Javier" initials="RBJ" lastIdx="1" clrIdx="0">
    <p:extLst>
      <p:ext uri="{19B8F6BF-5375-455C-9EA6-DF929625EA0E}">
        <p15:presenceInfo xmlns:p15="http://schemas.microsoft.com/office/powerpoint/2012/main" userId="S-1-5-21-1506503333-1133455874-5522801-3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2F6"/>
    <a:srgbClr val="CDEBED"/>
    <a:srgbClr val="C3E3EE"/>
    <a:srgbClr val="646E78"/>
    <a:srgbClr val="03657C"/>
    <a:srgbClr val="BC98A6"/>
    <a:srgbClr val="A48DA1"/>
    <a:srgbClr val="7FA0A9"/>
    <a:srgbClr val="BED0D4"/>
    <a:srgbClr val="407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C0C25-76E0-A749-BC24-7CF1DF1D71CF}" v="19" dt="2022-06-20T17:48:40.68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8" autoAdjust="0"/>
    <p:restoredTop sz="96197" autoAdjust="0"/>
  </p:normalViewPr>
  <p:slideViewPr>
    <p:cSldViewPr snapToGrid="0">
      <p:cViewPr varScale="1">
        <p:scale>
          <a:sx n="111" d="100"/>
          <a:sy n="111" d="100"/>
        </p:scale>
        <p:origin x="232" y="360"/>
      </p:cViewPr>
      <p:guideLst/>
    </p:cSldViewPr>
  </p:slideViewPr>
  <p:outlineViewPr>
    <p:cViewPr>
      <p:scale>
        <a:sx n="33" d="100"/>
        <a:sy n="33" d="100"/>
      </p:scale>
      <p:origin x="0" y="-2166"/>
    </p:cViewPr>
  </p:outlineViewPr>
  <p:notesTextViewPr>
    <p:cViewPr>
      <p:scale>
        <a:sx n="3" d="2"/>
        <a:sy n="3" d="2"/>
      </p:scale>
      <p:origin x="0" y="0"/>
    </p:cViewPr>
  </p:notesTextViewPr>
  <p:notesViewPr>
    <p:cSldViewPr snapToGrid="0" showGuides="1">
      <p:cViewPr varScale="1">
        <p:scale>
          <a:sx n="84" d="100"/>
          <a:sy n="84" d="100"/>
        </p:scale>
        <p:origin x="111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VAZQUEZ VALENZUELA" userId="0bab83cc-6a82-4930-bdf7-b5bcb44fe257" providerId="ADAL" clId="{0B4C0C25-76E0-A749-BC24-7CF1DF1D71CF}"/>
    <pc:docChg chg="undo custSel addSld delSld modSld">
      <pc:chgData name="RAFAEL VAZQUEZ VALENZUELA" userId="0bab83cc-6a82-4930-bdf7-b5bcb44fe257" providerId="ADAL" clId="{0B4C0C25-76E0-A749-BC24-7CF1DF1D71CF}" dt="2022-06-20T17:48:40.681" v="60"/>
      <pc:docMkLst>
        <pc:docMk/>
      </pc:docMkLst>
      <pc:sldChg chg="modSp add del mod modClrScheme chgLayout">
        <pc:chgData name="RAFAEL VAZQUEZ VALENZUELA" userId="0bab83cc-6a82-4930-bdf7-b5bcb44fe257" providerId="ADAL" clId="{0B4C0C25-76E0-A749-BC24-7CF1DF1D71CF}" dt="2022-06-20T17:41:36.177" v="10"/>
        <pc:sldMkLst>
          <pc:docMk/>
          <pc:sldMk cId="461889281" sldId="260"/>
        </pc:sldMkLst>
        <pc:spChg chg="mod ord">
          <ac:chgData name="RAFAEL VAZQUEZ VALENZUELA" userId="0bab83cc-6a82-4930-bdf7-b5bcb44fe257" providerId="ADAL" clId="{0B4C0C25-76E0-A749-BC24-7CF1DF1D71CF}" dt="2022-06-20T17:41:34.800" v="8" actId="700"/>
          <ac:spMkLst>
            <pc:docMk/>
            <pc:sldMk cId="461889281" sldId="260"/>
            <ac:spMk id="2" creationId="{00000000-0000-0000-0000-000000000000}"/>
          </ac:spMkLst>
        </pc:spChg>
      </pc:sldChg>
      <pc:sldChg chg="addSp delSp modSp add del mod modClrScheme chgLayout">
        <pc:chgData name="RAFAEL VAZQUEZ VALENZUELA" userId="0bab83cc-6a82-4930-bdf7-b5bcb44fe257" providerId="ADAL" clId="{0B4C0C25-76E0-A749-BC24-7CF1DF1D71CF}" dt="2022-06-20T17:41:36.177" v="10"/>
        <pc:sldMkLst>
          <pc:docMk/>
          <pc:sldMk cId="743693843" sldId="291"/>
        </pc:sldMkLst>
        <pc:spChg chg="add del mod ord">
          <ac:chgData name="RAFAEL VAZQUEZ VALENZUELA" userId="0bab83cc-6a82-4930-bdf7-b5bcb44fe257" providerId="ADAL" clId="{0B4C0C25-76E0-A749-BC24-7CF1DF1D71CF}" dt="2022-06-20T17:41:34.800" v="8" actId="700"/>
          <ac:spMkLst>
            <pc:docMk/>
            <pc:sldMk cId="743693843" sldId="291"/>
            <ac:spMk id="2" creationId="{C1B3EE4B-817E-8862-5AF2-828F587FCA1E}"/>
          </ac:spMkLst>
        </pc:spChg>
        <pc:spChg chg="mod ord">
          <ac:chgData name="RAFAEL VAZQUEZ VALENZUELA" userId="0bab83cc-6a82-4930-bdf7-b5bcb44fe257" providerId="ADAL" clId="{0B4C0C25-76E0-A749-BC24-7CF1DF1D71CF}" dt="2022-06-20T17:41:36.177" v="10"/>
          <ac:spMkLst>
            <pc:docMk/>
            <pc:sldMk cId="743693843" sldId="291"/>
            <ac:spMk id="3" creationId="{00000000-0000-0000-0000-000000000000}"/>
          </ac:spMkLst>
        </pc:spChg>
        <pc:picChg chg="mod">
          <ac:chgData name="RAFAEL VAZQUEZ VALENZUELA" userId="0bab83cc-6a82-4930-bdf7-b5bcb44fe257" providerId="ADAL" clId="{0B4C0C25-76E0-A749-BC24-7CF1DF1D71CF}" dt="2022-06-20T17:41:32.824" v="6" actId="1076"/>
          <ac:picMkLst>
            <pc:docMk/>
            <pc:sldMk cId="743693843" sldId="291"/>
            <ac:picMk id="6" creationId="{00000000-0000-0000-0000-000000000000}"/>
          </ac:picMkLst>
        </pc:picChg>
      </pc:sldChg>
      <pc:sldChg chg="addSp delSp">
        <pc:chgData name="RAFAEL VAZQUEZ VALENZUELA" userId="0bab83cc-6a82-4930-bdf7-b5bcb44fe257" providerId="ADAL" clId="{0B4C0C25-76E0-A749-BC24-7CF1DF1D71CF}" dt="2022-06-20T17:45:02.871" v="22"/>
        <pc:sldMkLst>
          <pc:docMk/>
          <pc:sldMk cId="2574767705" sldId="446"/>
        </pc:sldMkLst>
        <pc:picChg chg="add del">
          <ac:chgData name="RAFAEL VAZQUEZ VALENZUELA" userId="0bab83cc-6a82-4930-bdf7-b5bcb44fe257" providerId="ADAL" clId="{0B4C0C25-76E0-A749-BC24-7CF1DF1D71CF}" dt="2022-06-20T17:45:02.871" v="22"/>
          <ac:picMkLst>
            <pc:docMk/>
            <pc:sldMk cId="2574767705" sldId="446"/>
            <ac:picMk id="5" creationId="{79185EDB-348B-EE3E-A408-324E7283DC2B}"/>
          </ac:picMkLst>
        </pc:picChg>
      </pc:sldChg>
      <pc:sldChg chg="addSp delSp modSp new mod modClrScheme chgLayout">
        <pc:chgData name="RAFAEL VAZQUEZ VALENZUELA" userId="0bab83cc-6a82-4930-bdf7-b5bcb44fe257" providerId="ADAL" clId="{0B4C0C25-76E0-A749-BC24-7CF1DF1D71CF}" dt="2022-06-20T17:48:40.681" v="60"/>
        <pc:sldMkLst>
          <pc:docMk/>
          <pc:sldMk cId="393814485" sldId="477"/>
        </pc:sldMkLst>
        <pc:spChg chg="del">
          <ac:chgData name="RAFAEL VAZQUEZ VALENZUELA" userId="0bab83cc-6a82-4930-bdf7-b5bcb44fe257" providerId="ADAL" clId="{0B4C0C25-76E0-A749-BC24-7CF1DF1D71CF}" dt="2022-06-20T17:44:02.603" v="13" actId="700"/>
          <ac:spMkLst>
            <pc:docMk/>
            <pc:sldMk cId="393814485" sldId="477"/>
            <ac:spMk id="2" creationId="{0D03D8C4-96CE-31D6-82CB-114E05B9781F}"/>
          </ac:spMkLst>
        </pc:spChg>
        <pc:spChg chg="del mod ord">
          <ac:chgData name="RAFAEL VAZQUEZ VALENZUELA" userId="0bab83cc-6a82-4930-bdf7-b5bcb44fe257" providerId="ADAL" clId="{0B4C0C25-76E0-A749-BC24-7CF1DF1D71CF}" dt="2022-06-20T17:44:02.603" v="13" actId="700"/>
          <ac:spMkLst>
            <pc:docMk/>
            <pc:sldMk cId="393814485" sldId="477"/>
            <ac:spMk id="3" creationId="{D0DB6BAD-B9A7-22FC-E1E1-203BD1641648}"/>
          </ac:spMkLst>
        </pc:spChg>
        <pc:spChg chg="del">
          <ac:chgData name="RAFAEL VAZQUEZ VALENZUELA" userId="0bab83cc-6a82-4930-bdf7-b5bcb44fe257" providerId="ADAL" clId="{0B4C0C25-76E0-A749-BC24-7CF1DF1D71CF}" dt="2022-06-20T17:44:02.603" v="13" actId="700"/>
          <ac:spMkLst>
            <pc:docMk/>
            <pc:sldMk cId="393814485" sldId="477"/>
            <ac:spMk id="4" creationId="{72D068F7-8314-DD6C-7507-E8505A77BB7B}"/>
          </ac:spMkLst>
        </pc:spChg>
        <pc:spChg chg="del">
          <ac:chgData name="RAFAEL VAZQUEZ VALENZUELA" userId="0bab83cc-6a82-4930-bdf7-b5bcb44fe257" providerId="ADAL" clId="{0B4C0C25-76E0-A749-BC24-7CF1DF1D71CF}" dt="2022-06-20T17:44:02.603" v="13" actId="700"/>
          <ac:spMkLst>
            <pc:docMk/>
            <pc:sldMk cId="393814485" sldId="477"/>
            <ac:spMk id="5" creationId="{9ECB330D-7328-EF24-5EA8-1870F772B89E}"/>
          </ac:spMkLst>
        </pc:spChg>
        <pc:spChg chg="add del mod ord">
          <ac:chgData name="RAFAEL VAZQUEZ VALENZUELA" userId="0bab83cc-6a82-4930-bdf7-b5bcb44fe257" providerId="ADAL" clId="{0B4C0C25-76E0-A749-BC24-7CF1DF1D71CF}" dt="2022-06-20T17:44:08.267" v="14" actId="478"/>
          <ac:spMkLst>
            <pc:docMk/>
            <pc:sldMk cId="393814485" sldId="477"/>
            <ac:spMk id="6" creationId="{C5F7B128-796A-B402-A696-52F2944C0E76}"/>
          </ac:spMkLst>
        </pc:spChg>
        <pc:spChg chg="add del mod">
          <ac:chgData name="RAFAEL VAZQUEZ VALENZUELA" userId="0bab83cc-6a82-4930-bdf7-b5bcb44fe257" providerId="ADAL" clId="{0B4C0C25-76E0-A749-BC24-7CF1DF1D71CF}" dt="2022-06-20T17:44:39.941" v="20"/>
          <ac:spMkLst>
            <pc:docMk/>
            <pc:sldMk cId="393814485" sldId="477"/>
            <ac:spMk id="7" creationId="{CA040631-FD9E-9CDF-2CCB-4BE7B3167C4C}"/>
          </ac:spMkLst>
        </pc:spChg>
        <pc:spChg chg="add del mod">
          <ac:chgData name="RAFAEL VAZQUEZ VALENZUELA" userId="0bab83cc-6a82-4930-bdf7-b5bcb44fe257" providerId="ADAL" clId="{0B4C0C25-76E0-A749-BC24-7CF1DF1D71CF}" dt="2022-06-20T17:44:39.941" v="20"/>
          <ac:spMkLst>
            <pc:docMk/>
            <pc:sldMk cId="393814485" sldId="477"/>
            <ac:spMk id="10" creationId="{1A6B8BD3-3872-F533-329E-1D4B1AFB2B8D}"/>
          </ac:spMkLst>
        </pc:spChg>
        <pc:picChg chg="add del mod">
          <ac:chgData name="RAFAEL VAZQUEZ VALENZUELA" userId="0bab83cc-6a82-4930-bdf7-b5bcb44fe257" providerId="ADAL" clId="{0B4C0C25-76E0-A749-BC24-7CF1DF1D71CF}" dt="2022-06-20T17:44:39.941" v="20"/>
          <ac:picMkLst>
            <pc:docMk/>
            <pc:sldMk cId="393814485" sldId="477"/>
            <ac:picMk id="8" creationId="{F2AB3C33-EBC3-2239-01F5-84F331EBE17B}"/>
          </ac:picMkLst>
        </pc:picChg>
        <pc:picChg chg="add del mod">
          <ac:chgData name="RAFAEL VAZQUEZ VALENZUELA" userId="0bab83cc-6a82-4930-bdf7-b5bcb44fe257" providerId="ADAL" clId="{0B4C0C25-76E0-A749-BC24-7CF1DF1D71CF}" dt="2022-06-20T17:44:39.941" v="20"/>
          <ac:picMkLst>
            <pc:docMk/>
            <pc:sldMk cId="393814485" sldId="477"/>
            <ac:picMk id="9" creationId="{590BC700-F91E-D535-1CF5-61F39E6C9B22}"/>
          </ac:picMkLst>
        </pc:picChg>
        <pc:picChg chg="add del mod">
          <ac:chgData name="RAFAEL VAZQUEZ VALENZUELA" userId="0bab83cc-6a82-4930-bdf7-b5bcb44fe257" providerId="ADAL" clId="{0B4C0C25-76E0-A749-BC24-7CF1DF1D71CF}" dt="2022-06-20T17:44:39.941" v="20"/>
          <ac:picMkLst>
            <pc:docMk/>
            <pc:sldMk cId="393814485" sldId="477"/>
            <ac:picMk id="11" creationId="{007C0476-9D7C-9073-9BF4-02F7A46418D9}"/>
          </ac:picMkLst>
        </pc:picChg>
        <pc:picChg chg="add del mod">
          <ac:chgData name="RAFAEL VAZQUEZ VALENZUELA" userId="0bab83cc-6a82-4930-bdf7-b5bcb44fe257" providerId="ADAL" clId="{0B4C0C25-76E0-A749-BC24-7CF1DF1D71CF}" dt="2022-06-20T17:44:39.941" v="20"/>
          <ac:picMkLst>
            <pc:docMk/>
            <pc:sldMk cId="393814485" sldId="477"/>
            <ac:picMk id="12" creationId="{55F07CFF-A90A-BBDC-9097-76729F61B8E2}"/>
          </ac:picMkLst>
        </pc:picChg>
        <pc:picChg chg="add del mod">
          <ac:chgData name="RAFAEL VAZQUEZ VALENZUELA" userId="0bab83cc-6a82-4930-bdf7-b5bcb44fe257" providerId="ADAL" clId="{0B4C0C25-76E0-A749-BC24-7CF1DF1D71CF}" dt="2022-06-20T17:44:39.941" v="20"/>
          <ac:picMkLst>
            <pc:docMk/>
            <pc:sldMk cId="393814485" sldId="477"/>
            <ac:picMk id="13" creationId="{93F7907B-1DA9-6CEF-092B-D5D64FA2897B}"/>
          </ac:picMkLst>
        </pc:picChg>
        <pc:picChg chg="add del mod">
          <ac:chgData name="RAFAEL VAZQUEZ VALENZUELA" userId="0bab83cc-6a82-4930-bdf7-b5bcb44fe257" providerId="ADAL" clId="{0B4C0C25-76E0-A749-BC24-7CF1DF1D71CF}" dt="2022-06-20T17:44:39.941" v="20"/>
          <ac:picMkLst>
            <pc:docMk/>
            <pc:sldMk cId="393814485" sldId="477"/>
            <ac:picMk id="14" creationId="{6304AF0F-FF0C-1F48-3BEE-6ED499551C72}"/>
          </ac:picMkLst>
        </pc:picChg>
        <pc:picChg chg="add del mod">
          <ac:chgData name="RAFAEL VAZQUEZ VALENZUELA" userId="0bab83cc-6a82-4930-bdf7-b5bcb44fe257" providerId="ADAL" clId="{0B4C0C25-76E0-A749-BC24-7CF1DF1D71CF}" dt="2022-06-20T17:44:39.941" v="20"/>
          <ac:picMkLst>
            <pc:docMk/>
            <pc:sldMk cId="393814485" sldId="477"/>
            <ac:picMk id="15" creationId="{90AA4648-CB0D-9E0A-E5D5-A7FCB654A333}"/>
          </ac:picMkLst>
        </pc:picChg>
        <pc:picChg chg="add del">
          <ac:chgData name="RAFAEL VAZQUEZ VALENZUELA" userId="0bab83cc-6a82-4930-bdf7-b5bcb44fe257" providerId="ADAL" clId="{0B4C0C25-76E0-A749-BC24-7CF1DF1D71CF}" dt="2022-06-20T17:48:23.519" v="58"/>
          <ac:picMkLst>
            <pc:docMk/>
            <pc:sldMk cId="393814485" sldId="477"/>
            <ac:picMk id="16" creationId="{50414D8A-B2FA-1482-5A80-3624853130D2}"/>
          </ac:picMkLst>
        </pc:picChg>
        <pc:picChg chg="add del mod">
          <ac:chgData name="RAFAEL VAZQUEZ VALENZUELA" userId="0bab83cc-6a82-4930-bdf7-b5bcb44fe257" providerId="ADAL" clId="{0B4C0C25-76E0-A749-BC24-7CF1DF1D71CF}" dt="2022-06-20T17:48:21.672" v="56"/>
          <ac:picMkLst>
            <pc:docMk/>
            <pc:sldMk cId="393814485" sldId="477"/>
            <ac:picMk id="17" creationId="{674E55F2-1279-4C25-FCF4-4204DF8AA15B}"/>
          </ac:picMkLst>
        </pc:picChg>
        <pc:picChg chg="add">
          <ac:chgData name="RAFAEL VAZQUEZ VALENZUELA" userId="0bab83cc-6a82-4930-bdf7-b5bcb44fe257" providerId="ADAL" clId="{0B4C0C25-76E0-A749-BC24-7CF1DF1D71CF}" dt="2022-06-20T17:48:40.681" v="60"/>
          <ac:picMkLst>
            <pc:docMk/>
            <pc:sldMk cId="393814485" sldId="477"/>
            <ac:picMk id="18" creationId="{2D2710E0-CC7B-2CCE-8FEF-7F718EC8B155}"/>
          </ac:picMkLst>
        </pc:picChg>
      </pc:sldChg>
      <pc:sldChg chg="new del">
        <pc:chgData name="RAFAEL VAZQUEZ VALENZUELA" userId="0bab83cc-6a82-4930-bdf7-b5bcb44fe257" providerId="ADAL" clId="{0B4C0C25-76E0-A749-BC24-7CF1DF1D71CF}" dt="2022-06-20T17:44:12.886" v="15" actId="2696"/>
        <pc:sldMkLst>
          <pc:docMk/>
          <pc:sldMk cId="1043022857" sldId="478"/>
        </pc:sldMkLst>
      </pc:sldChg>
      <pc:sldChg chg="addSp delSp modSp add mod">
        <pc:chgData name="RAFAEL VAZQUEZ VALENZUELA" userId="0bab83cc-6a82-4930-bdf7-b5bcb44fe257" providerId="ADAL" clId="{0B4C0C25-76E0-A749-BC24-7CF1DF1D71CF}" dt="2022-06-20T17:48:30.570" v="59"/>
        <pc:sldMkLst>
          <pc:docMk/>
          <pc:sldMk cId="3665690695" sldId="478"/>
        </pc:sldMkLst>
        <pc:picChg chg="add del">
          <ac:chgData name="RAFAEL VAZQUEZ VALENZUELA" userId="0bab83cc-6a82-4930-bdf7-b5bcb44fe257" providerId="ADAL" clId="{0B4C0C25-76E0-A749-BC24-7CF1DF1D71CF}" dt="2022-06-20T17:48:22.307" v="57"/>
          <ac:picMkLst>
            <pc:docMk/>
            <pc:sldMk cId="3665690695" sldId="478"/>
            <ac:picMk id="2" creationId="{311A80ED-3AC9-343D-4497-C3837091388E}"/>
          </ac:picMkLst>
        </pc:picChg>
        <pc:picChg chg="add del mod">
          <ac:chgData name="RAFAEL VAZQUEZ VALENZUELA" userId="0bab83cc-6a82-4930-bdf7-b5bcb44fe257" providerId="ADAL" clId="{0B4C0C25-76E0-A749-BC24-7CF1DF1D71CF}" dt="2022-06-20T17:47:55.480" v="27"/>
          <ac:picMkLst>
            <pc:docMk/>
            <pc:sldMk cId="3665690695" sldId="478"/>
            <ac:picMk id="3" creationId="{0AB92580-4DDB-92F2-3CC2-A88CD96F4370}"/>
          </ac:picMkLst>
        </pc:picChg>
        <pc:picChg chg="add del mod">
          <ac:chgData name="RAFAEL VAZQUEZ VALENZUELA" userId="0bab83cc-6a82-4930-bdf7-b5bcb44fe257" providerId="ADAL" clId="{0B4C0C25-76E0-A749-BC24-7CF1DF1D71CF}" dt="2022-06-20T17:48:20.815" v="55"/>
          <ac:picMkLst>
            <pc:docMk/>
            <pc:sldMk cId="3665690695" sldId="478"/>
            <ac:picMk id="4" creationId="{EF14DD49-8340-BD8F-C9C1-78EA4740B549}"/>
          </ac:picMkLst>
        </pc:picChg>
        <pc:picChg chg="add">
          <ac:chgData name="RAFAEL VAZQUEZ VALENZUELA" userId="0bab83cc-6a82-4930-bdf7-b5bcb44fe257" providerId="ADAL" clId="{0B4C0C25-76E0-A749-BC24-7CF1DF1D71CF}" dt="2022-06-20T17:48:30.570" v="59"/>
          <ac:picMkLst>
            <pc:docMk/>
            <pc:sldMk cId="3665690695" sldId="478"/>
            <ac:picMk id="5" creationId="{80FC0DBE-399C-24FF-F84F-DBCDEB2592F7}"/>
          </ac:picMkLst>
        </pc:picChg>
      </pc:sldChg>
    </pc:docChg>
  </pc:docChgLst>
  <pc:docChgLst>
    <pc:chgData name="RAFAEL VAZQUEZ VALENZUELA" userId="0bab83cc-6a82-4930-bdf7-b5bcb44fe257" providerId="ADAL" clId="{8E10A3DA-06ED-464D-8E82-E008C3E77CD6}"/>
    <pc:docChg chg="modSld">
      <pc:chgData name="RAFAEL VAZQUEZ VALENZUELA" userId="0bab83cc-6a82-4930-bdf7-b5bcb44fe257" providerId="ADAL" clId="{8E10A3DA-06ED-464D-8E82-E008C3E77CD6}" dt="2022-06-03T06:27:54.210" v="195" actId="20577"/>
      <pc:docMkLst>
        <pc:docMk/>
      </pc:docMkLst>
      <pc:sldChg chg="addSp delSp modSp mod">
        <pc:chgData name="RAFAEL VAZQUEZ VALENZUELA" userId="0bab83cc-6a82-4930-bdf7-b5bcb44fe257" providerId="ADAL" clId="{8E10A3DA-06ED-464D-8E82-E008C3E77CD6}" dt="2022-06-03T06:27:54.210" v="195" actId="20577"/>
        <pc:sldMkLst>
          <pc:docMk/>
          <pc:sldMk cId="3918609108" sldId="338"/>
        </pc:sldMkLst>
        <pc:spChg chg="add del mod">
          <ac:chgData name="RAFAEL VAZQUEZ VALENZUELA" userId="0bab83cc-6a82-4930-bdf7-b5bcb44fe257" providerId="ADAL" clId="{8E10A3DA-06ED-464D-8E82-E008C3E77CD6}" dt="2022-06-03T06:26:46.606" v="71"/>
          <ac:spMkLst>
            <pc:docMk/>
            <pc:sldMk cId="3918609108" sldId="338"/>
            <ac:spMk id="3" creationId="{D11F87B8-F2C7-380D-1DDA-A8A416B2487A}"/>
          </ac:spMkLst>
        </pc:spChg>
        <pc:spChg chg="add mod">
          <ac:chgData name="RAFAEL VAZQUEZ VALENZUELA" userId="0bab83cc-6a82-4930-bdf7-b5bcb44fe257" providerId="ADAL" clId="{8E10A3DA-06ED-464D-8E82-E008C3E77CD6}" dt="2022-06-03T06:26:58.084" v="91" actId="20577"/>
          <ac:spMkLst>
            <pc:docMk/>
            <pc:sldMk cId="3918609108" sldId="338"/>
            <ac:spMk id="4" creationId="{B8AD8BE0-4A44-E453-0E88-53C66CCF6B99}"/>
          </ac:spMkLst>
        </pc:spChg>
        <pc:spChg chg="add mod">
          <ac:chgData name="RAFAEL VAZQUEZ VALENZUELA" userId="0bab83cc-6a82-4930-bdf7-b5bcb44fe257" providerId="ADAL" clId="{8E10A3DA-06ED-464D-8E82-E008C3E77CD6}" dt="2022-06-03T06:27:54.210" v="195" actId="20577"/>
          <ac:spMkLst>
            <pc:docMk/>
            <pc:sldMk cId="3918609108" sldId="338"/>
            <ac:spMk id="5" creationId="{8E1AE979-1553-D527-A252-8EF3387B56FF}"/>
          </ac:spMkLst>
        </pc:spChg>
      </pc:sldChg>
      <pc:sldChg chg="modSp mod">
        <pc:chgData name="RAFAEL VAZQUEZ VALENZUELA" userId="0bab83cc-6a82-4930-bdf7-b5bcb44fe257" providerId="ADAL" clId="{8E10A3DA-06ED-464D-8E82-E008C3E77CD6}" dt="2022-06-03T06:23:46.706" v="1" actId="20577"/>
        <pc:sldMkLst>
          <pc:docMk/>
          <pc:sldMk cId="2547199144" sldId="415"/>
        </pc:sldMkLst>
        <pc:spChg chg="mod">
          <ac:chgData name="RAFAEL VAZQUEZ VALENZUELA" userId="0bab83cc-6a82-4930-bdf7-b5bcb44fe257" providerId="ADAL" clId="{8E10A3DA-06ED-464D-8E82-E008C3E77CD6}" dt="2022-06-03T06:23:46.706" v="1" actId="20577"/>
          <ac:spMkLst>
            <pc:docMk/>
            <pc:sldMk cId="2547199144" sldId="415"/>
            <ac:spMk id="2" creationId="{00000000-0000-0000-0000-000000000000}"/>
          </ac:spMkLst>
        </pc:spChg>
      </pc:sldChg>
      <pc:sldChg chg="modSp mod">
        <pc:chgData name="RAFAEL VAZQUEZ VALENZUELA" userId="0bab83cc-6a82-4930-bdf7-b5bcb44fe257" providerId="ADAL" clId="{8E10A3DA-06ED-464D-8E82-E008C3E77CD6}" dt="2022-06-03T06:24:24.103" v="8" actId="20577"/>
        <pc:sldMkLst>
          <pc:docMk/>
          <pc:sldMk cId="4175324342" sldId="417"/>
        </pc:sldMkLst>
        <pc:spChg chg="mod">
          <ac:chgData name="RAFAEL VAZQUEZ VALENZUELA" userId="0bab83cc-6a82-4930-bdf7-b5bcb44fe257" providerId="ADAL" clId="{8E10A3DA-06ED-464D-8E82-E008C3E77CD6}" dt="2022-06-03T06:24:24.103" v="8" actId="20577"/>
          <ac:spMkLst>
            <pc:docMk/>
            <pc:sldMk cId="4175324342" sldId="417"/>
            <ac:spMk id="2" creationId="{00000000-0000-0000-0000-000000000000}"/>
          </ac:spMkLst>
        </pc:spChg>
      </pc:sldChg>
      <pc:sldChg chg="modSp mod">
        <pc:chgData name="RAFAEL VAZQUEZ VALENZUELA" userId="0bab83cc-6a82-4930-bdf7-b5bcb44fe257" providerId="ADAL" clId="{8E10A3DA-06ED-464D-8E82-E008C3E77CD6}" dt="2022-06-03T06:26:35.856" v="68" actId="20577"/>
        <pc:sldMkLst>
          <pc:docMk/>
          <pc:sldMk cId="1310869772" sldId="468"/>
        </pc:sldMkLst>
        <pc:spChg chg="mod">
          <ac:chgData name="RAFAEL VAZQUEZ VALENZUELA" userId="0bab83cc-6a82-4930-bdf7-b5bcb44fe257" providerId="ADAL" clId="{8E10A3DA-06ED-464D-8E82-E008C3E77CD6}" dt="2022-06-03T06:26:35.856" v="68" actId="20577"/>
          <ac:spMkLst>
            <pc:docMk/>
            <pc:sldMk cId="1310869772" sldId="46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750A0-CB96-4655-9F68-978B9CD34992}" type="datetimeFigureOut">
              <a:rPr lang="es-ES" smtClean="0"/>
              <a:t>20/6/22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EF8F48-99E7-4016-9B36-2C306229CC84}" type="slidenum">
              <a:rPr lang="es-ES" smtClean="0"/>
              <a:t>‹#›</a:t>
            </a:fld>
            <a:endParaRPr lang="es-ES"/>
          </a:p>
        </p:txBody>
      </p:sp>
    </p:spTree>
    <p:extLst>
      <p:ext uri="{BB962C8B-B14F-4D97-AF65-F5344CB8AC3E}">
        <p14:creationId xmlns:p14="http://schemas.microsoft.com/office/powerpoint/2010/main" val="1862786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8181C-5FC2-4E23-A9D1-816489240618}" type="datetimeFigureOut">
              <a:rPr lang="es-ES" smtClean="0"/>
              <a:t>20/6/22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CBCC0-446D-4D96-A7DD-F2204CAE4404}" type="slidenum">
              <a:rPr lang="es-ES" smtClean="0"/>
              <a:t>‹#›</a:t>
            </a:fld>
            <a:endParaRPr lang="es-ES" dirty="0"/>
          </a:p>
        </p:txBody>
      </p:sp>
    </p:spTree>
    <p:extLst>
      <p:ext uri="{BB962C8B-B14F-4D97-AF65-F5344CB8AC3E}">
        <p14:creationId xmlns:p14="http://schemas.microsoft.com/office/powerpoint/2010/main" val="106606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6</a:t>
            </a:fld>
            <a:endParaRPr lang="es-ES" dirty="0"/>
          </a:p>
        </p:txBody>
      </p:sp>
    </p:spTree>
    <p:extLst>
      <p:ext uri="{BB962C8B-B14F-4D97-AF65-F5344CB8AC3E}">
        <p14:creationId xmlns:p14="http://schemas.microsoft.com/office/powerpoint/2010/main" val="76632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16</a:t>
            </a:fld>
            <a:endParaRPr lang="es-ES" dirty="0"/>
          </a:p>
        </p:txBody>
      </p:sp>
    </p:spTree>
    <p:extLst>
      <p:ext uri="{BB962C8B-B14F-4D97-AF65-F5344CB8AC3E}">
        <p14:creationId xmlns:p14="http://schemas.microsoft.com/office/powerpoint/2010/main" val="246150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17</a:t>
            </a:fld>
            <a:endParaRPr lang="es-ES" dirty="0"/>
          </a:p>
        </p:txBody>
      </p:sp>
    </p:spTree>
    <p:extLst>
      <p:ext uri="{BB962C8B-B14F-4D97-AF65-F5344CB8AC3E}">
        <p14:creationId xmlns:p14="http://schemas.microsoft.com/office/powerpoint/2010/main" val="318820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18</a:t>
            </a:fld>
            <a:endParaRPr lang="es-ES" dirty="0"/>
          </a:p>
        </p:txBody>
      </p:sp>
    </p:spTree>
    <p:extLst>
      <p:ext uri="{BB962C8B-B14F-4D97-AF65-F5344CB8AC3E}">
        <p14:creationId xmlns:p14="http://schemas.microsoft.com/office/powerpoint/2010/main" val="190741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19</a:t>
            </a:fld>
            <a:endParaRPr lang="es-ES" dirty="0"/>
          </a:p>
        </p:txBody>
      </p:sp>
    </p:spTree>
    <p:extLst>
      <p:ext uri="{BB962C8B-B14F-4D97-AF65-F5344CB8AC3E}">
        <p14:creationId xmlns:p14="http://schemas.microsoft.com/office/powerpoint/2010/main" val="251630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20</a:t>
            </a:fld>
            <a:endParaRPr lang="es-ES" dirty="0"/>
          </a:p>
        </p:txBody>
      </p:sp>
    </p:spTree>
    <p:extLst>
      <p:ext uri="{BB962C8B-B14F-4D97-AF65-F5344CB8AC3E}">
        <p14:creationId xmlns:p14="http://schemas.microsoft.com/office/powerpoint/2010/main" val="395577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21</a:t>
            </a:fld>
            <a:endParaRPr lang="es-ES" dirty="0"/>
          </a:p>
        </p:txBody>
      </p:sp>
    </p:spTree>
    <p:extLst>
      <p:ext uri="{BB962C8B-B14F-4D97-AF65-F5344CB8AC3E}">
        <p14:creationId xmlns:p14="http://schemas.microsoft.com/office/powerpoint/2010/main" val="140142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22</a:t>
            </a:fld>
            <a:endParaRPr lang="es-ES" dirty="0"/>
          </a:p>
        </p:txBody>
      </p:sp>
    </p:spTree>
    <p:extLst>
      <p:ext uri="{BB962C8B-B14F-4D97-AF65-F5344CB8AC3E}">
        <p14:creationId xmlns:p14="http://schemas.microsoft.com/office/powerpoint/2010/main" val="300590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23</a:t>
            </a:fld>
            <a:endParaRPr lang="es-ES" dirty="0"/>
          </a:p>
        </p:txBody>
      </p:sp>
    </p:spTree>
    <p:extLst>
      <p:ext uri="{BB962C8B-B14F-4D97-AF65-F5344CB8AC3E}">
        <p14:creationId xmlns:p14="http://schemas.microsoft.com/office/powerpoint/2010/main" val="343102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25</a:t>
            </a:fld>
            <a:endParaRPr lang="es-ES" dirty="0"/>
          </a:p>
        </p:txBody>
      </p:sp>
    </p:spTree>
    <p:extLst>
      <p:ext uri="{BB962C8B-B14F-4D97-AF65-F5344CB8AC3E}">
        <p14:creationId xmlns:p14="http://schemas.microsoft.com/office/powerpoint/2010/main" val="3551887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26</a:t>
            </a:fld>
            <a:endParaRPr lang="es-ES" dirty="0"/>
          </a:p>
        </p:txBody>
      </p:sp>
    </p:spTree>
    <p:extLst>
      <p:ext uri="{BB962C8B-B14F-4D97-AF65-F5344CB8AC3E}">
        <p14:creationId xmlns:p14="http://schemas.microsoft.com/office/powerpoint/2010/main" val="295819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7</a:t>
            </a:fld>
            <a:endParaRPr lang="es-ES" dirty="0"/>
          </a:p>
        </p:txBody>
      </p:sp>
    </p:spTree>
    <p:extLst>
      <p:ext uri="{BB962C8B-B14F-4D97-AF65-F5344CB8AC3E}">
        <p14:creationId xmlns:p14="http://schemas.microsoft.com/office/powerpoint/2010/main" val="58772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27</a:t>
            </a:fld>
            <a:endParaRPr lang="es-ES" dirty="0"/>
          </a:p>
        </p:txBody>
      </p:sp>
    </p:spTree>
    <p:extLst>
      <p:ext uri="{BB962C8B-B14F-4D97-AF65-F5344CB8AC3E}">
        <p14:creationId xmlns:p14="http://schemas.microsoft.com/office/powerpoint/2010/main" val="242999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28</a:t>
            </a:fld>
            <a:endParaRPr lang="es-ES" dirty="0"/>
          </a:p>
        </p:txBody>
      </p:sp>
    </p:spTree>
    <p:extLst>
      <p:ext uri="{BB962C8B-B14F-4D97-AF65-F5344CB8AC3E}">
        <p14:creationId xmlns:p14="http://schemas.microsoft.com/office/powerpoint/2010/main" val="227187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30</a:t>
            </a:fld>
            <a:endParaRPr lang="es-ES" dirty="0"/>
          </a:p>
        </p:txBody>
      </p:sp>
    </p:spTree>
    <p:extLst>
      <p:ext uri="{BB962C8B-B14F-4D97-AF65-F5344CB8AC3E}">
        <p14:creationId xmlns:p14="http://schemas.microsoft.com/office/powerpoint/2010/main" val="410617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31</a:t>
            </a:fld>
            <a:endParaRPr lang="es-ES" dirty="0"/>
          </a:p>
        </p:txBody>
      </p:sp>
    </p:spTree>
    <p:extLst>
      <p:ext uri="{BB962C8B-B14F-4D97-AF65-F5344CB8AC3E}">
        <p14:creationId xmlns:p14="http://schemas.microsoft.com/office/powerpoint/2010/main" val="411639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8</a:t>
            </a:fld>
            <a:endParaRPr lang="es-ES" dirty="0"/>
          </a:p>
        </p:txBody>
      </p:sp>
    </p:spTree>
    <p:extLst>
      <p:ext uri="{BB962C8B-B14F-4D97-AF65-F5344CB8AC3E}">
        <p14:creationId xmlns:p14="http://schemas.microsoft.com/office/powerpoint/2010/main" val="204519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9</a:t>
            </a:fld>
            <a:endParaRPr lang="es-ES" dirty="0"/>
          </a:p>
        </p:txBody>
      </p:sp>
    </p:spTree>
    <p:extLst>
      <p:ext uri="{BB962C8B-B14F-4D97-AF65-F5344CB8AC3E}">
        <p14:creationId xmlns:p14="http://schemas.microsoft.com/office/powerpoint/2010/main" val="376256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10</a:t>
            </a:fld>
            <a:endParaRPr lang="es-ES" dirty="0"/>
          </a:p>
        </p:txBody>
      </p:sp>
    </p:spTree>
    <p:extLst>
      <p:ext uri="{BB962C8B-B14F-4D97-AF65-F5344CB8AC3E}">
        <p14:creationId xmlns:p14="http://schemas.microsoft.com/office/powerpoint/2010/main" val="205447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12</a:t>
            </a:fld>
            <a:endParaRPr lang="es-ES" dirty="0"/>
          </a:p>
        </p:txBody>
      </p:sp>
    </p:spTree>
    <p:extLst>
      <p:ext uri="{BB962C8B-B14F-4D97-AF65-F5344CB8AC3E}">
        <p14:creationId xmlns:p14="http://schemas.microsoft.com/office/powerpoint/2010/main" val="355188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13</a:t>
            </a:fld>
            <a:endParaRPr lang="es-ES" dirty="0"/>
          </a:p>
        </p:txBody>
      </p:sp>
    </p:spTree>
    <p:extLst>
      <p:ext uri="{BB962C8B-B14F-4D97-AF65-F5344CB8AC3E}">
        <p14:creationId xmlns:p14="http://schemas.microsoft.com/office/powerpoint/2010/main" val="387158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14</a:t>
            </a:fld>
            <a:endParaRPr lang="es-ES" dirty="0"/>
          </a:p>
        </p:txBody>
      </p:sp>
    </p:spTree>
    <p:extLst>
      <p:ext uri="{BB962C8B-B14F-4D97-AF65-F5344CB8AC3E}">
        <p14:creationId xmlns:p14="http://schemas.microsoft.com/office/powerpoint/2010/main" val="67132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15</a:t>
            </a:fld>
            <a:endParaRPr lang="es-ES" dirty="0"/>
          </a:p>
        </p:txBody>
      </p:sp>
    </p:spTree>
    <p:extLst>
      <p:ext uri="{BB962C8B-B14F-4D97-AF65-F5344CB8AC3E}">
        <p14:creationId xmlns:p14="http://schemas.microsoft.com/office/powerpoint/2010/main" val="19206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bg2"/>
                </a:solidFill>
                <a:latin typeface="Arial" panose="020B0604020202020204" pitchFamily="34" charset="0"/>
              </a:defRPr>
            </a:lvl1pPr>
          </a:lstStyle>
          <a:p>
            <a:r>
              <a:rPr lang="es-ES" dirty="0"/>
              <a:t>Editar el subtítulo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bg2"/>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479426" y="5300663"/>
            <a:ext cx="7702550"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bg2"/>
                </a:solidFill>
                <a:latin typeface="Arial" panose="020B0604020202020204" pitchFamily="34" charset="0"/>
              </a:defRPr>
            </a:lvl1pPr>
          </a:lstStyle>
          <a:p>
            <a:r>
              <a:rPr lang="es-ES" dirty="0"/>
              <a:t>Fecha</a:t>
            </a:r>
          </a:p>
        </p:txBody>
      </p:sp>
      <p:sp>
        <p:nvSpPr>
          <p:cNvPr id="13"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237391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tx1"/>
                </a:solidFill>
                <a:latin typeface="Arial" panose="020B0604020202020204" pitchFamily="34" charset="0"/>
              </a:rPr>
              <a:pPr algn="r"/>
              <a:t>‹#›</a:t>
            </a:fld>
            <a:endParaRPr lang="es-ES" sz="1100" dirty="0">
              <a:solidFill>
                <a:schemeClr val="tx1"/>
              </a:solidFill>
              <a:latin typeface="Arial" panose="020B0604020202020204" pitchFamily="34" charset="0"/>
            </a:endParaRPr>
          </a:p>
        </p:txBody>
      </p:sp>
      <p:pic>
        <p:nvPicPr>
          <p:cNvPr id="5" name="Imagen 4"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888"/>
            <a:ext cx="12192000" cy="6858000"/>
          </a:xfrm>
          <a:prstGeom prst="rect">
            <a:avLst/>
          </a:prstGeom>
        </p:spPr>
      </p:pic>
      <p:sp>
        <p:nvSpPr>
          <p:cNvPr id="9"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2" y="400050"/>
            <a:ext cx="10585697" cy="5477224"/>
          </a:xfrm>
          <a:prstGeom prst="rect">
            <a:avLst/>
          </a:prstGeom>
        </p:spPr>
        <p:txBody>
          <a:bodyPr vert="horz" lIns="0" tIns="0" rIns="0" bIns="0" rtlCol="0" anchor="t">
            <a:noAutofit/>
          </a:bodyPr>
          <a:lstStyle>
            <a:lvl1pPr>
              <a:lnSpc>
                <a:spcPts val="5000"/>
              </a:lnSpc>
              <a:defRPr sz="5000">
                <a:solidFill>
                  <a:schemeClr val="tx1"/>
                </a:solidFill>
                <a:latin typeface="Georgia" panose="02040502050405020303" pitchFamily="18" charset="0"/>
              </a:defRPr>
            </a:lvl1pPr>
          </a:lstStyle>
          <a:p>
            <a:r>
              <a:rPr lang="es-ES" dirty="0"/>
              <a:t>Haga clic para un texto destacado o una idea principal</a:t>
            </a:r>
            <a:endParaRPr lang="en-US" dirty="0"/>
          </a:p>
        </p:txBody>
      </p:sp>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264412541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solidFill>
          <a:schemeClr val="accent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bg2"/>
                </a:solidFill>
                <a:latin typeface="Arial" panose="020B0604020202020204" pitchFamily="34" charset="0"/>
              </a:rPr>
              <a:pPr algn="r"/>
              <a:t>‹#›</a:t>
            </a:fld>
            <a:endParaRPr lang="es-ES" sz="1100" dirty="0">
              <a:solidFill>
                <a:schemeClr val="bg2"/>
              </a:solidFill>
              <a:latin typeface="Arial" panose="020B0604020202020204" pitchFamily="34"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2" y="400050"/>
            <a:ext cx="10585697" cy="5477224"/>
          </a:xfrm>
          <a:prstGeom prst="rect">
            <a:avLst/>
          </a:prstGeom>
        </p:spPr>
        <p:txBody>
          <a:bodyPr vert="horz" lIns="0" tIns="0" rIns="0" bIns="0" rtlCol="0" anchor="t">
            <a:noAutofit/>
          </a:bodyPr>
          <a:lstStyle>
            <a:lvl1pPr>
              <a:lnSpc>
                <a:spcPts val="5000"/>
              </a:lnSpc>
              <a:defRPr sz="5000">
                <a:solidFill>
                  <a:schemeClr val="bg2"/>
                </a:solidFill>
                <a:latin typeface="Georgia" panose="02040502050405020303" pitchFamily="18" charset="0"/>
              </a:defRPr>
            </a:lvl1pPr>
          </a:lstStyle>
          <a:p>
            <a:r>
              <a:rPr lang="es-ES" dirty="0"/>
              <a:t>Haga clic para un texto destacado o una idea principal</a:t>
            </a:r>
            <a:endParaRPr lang="en-U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266640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solidFill>
          <a:schemeClr val="accent5"/>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bg2"/>
                </a:solidFill>
                <a:latin typeface="Arial" panose="020B0604020202020204" pitchFamily="34" charset="0"/>
              </a:rPr>
              <a:pPr algn="r"/>
              <a:t>‹#›</a:t>
            </a:fld>
            <a:endParaRPr lang="es-ES" sz="1100" dirty="0">
              <a:solidFill>
                <a:schemeClr val="bg2"/>
              </a:solidFill>
              <a:latin typeface="Arial" panose="020B0604020202020204" pitchFamily="34"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2" y="400050"/>
            <a:ext cx="10585697" cy="5477224"/>
          </a:xfrm>
          <a:prstGeom prst="rect">
            <a:avLst/>
          </a:prstGeom>
        </p:spPr>
        <p:txBody>
          <a:bodyPr vert="horz" lIns="0" tIns="0" rIns="0" bIns="0" rtlCol="0" anchor="t">
            <a:noAutofit/>
          </a:bodyPr>
          <a:lstStyle>
            <a:lvl1pPr>
              <a:lnSpc>
                <a:spcPts val="5000"/>
              </a:lnSpc>
              <a:defRPr sz="5000">
                <a:solidFill>
                  <a:schemeClr val="bg2"/>
                </a:solidFill>
                <a:latin typeface="Georgia" panose="02040502050405020303" pitchFamily="18" charset="0"/>
              </a:defRPr>
            </a:lvl1pPr>
          </a:lstStyle>
          <a:p>
            <a:r>
              <a:rPr lang="es-ES" dirty="0"/>
              <a:t>Haga clic para un texto destacado o una idea principal</a:t>
            </a:r>
            <a:endParaRPr lang="en-U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310209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exto grande">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8"/>
            <a:ext cx="10585697" cy="3240087"/>
          </a:xfrm>
          <a:prstGeom prst="rect">
            <a:avLst/>
          </a:prstGeom>
        </p:spPr>
        <p:txBody>
          <a:bodyPr lIns="0" tIns="0" rIns="0" bIns="0"/>
          <a:lstStyle>
            <a:lvl1pPr marL="0" indent="0">
              <a:lnSpc>
                <a:spcPct val="100000"/>
              </a:lnSpc>
              <a:spcBef>
                <a:spcPts val="0"/>
              </a:spcBef>
              <a:spcAft>
                <a:spcPts val="2600"/>
              </a:spcAft>
              <a:buNone/>
              <a:defRPr sz="2400" baseline="0">
                <a:solidFill>
                  <a:schemeClr val="tx1"/>
                </a:solidFill>
                <a:latin typeface="Arial" panose="020B0604020202020204" pitchFamily="34" charset="0"/>
              </a:defRPr>
            </a:lvl1pPr>
          </a:lstStyle>
          <a:p>
            <a:r>
              <a:rPr lang="es-ES" dirty="0"/>
              <a:t>Editar los estilos de texto del patrón</a:t>
            </a: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p:txBody>
          <a:bodyPr/>
          <a:lstStyle/>
          <a:p>
            <a:r>
              <a:rPr lang="es-ES"/>
              <a:t>Pie de página</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dirty="0"/>
              <a:t>03/12/2018</a:t>
            </a:r>
          </a:p>
        </p:txBody>
      </p:sp>
    </p:spTree>
    <p:extLst>
      <p:ext uri="{BB962C8B-B14F-4D97-AF65-F5344CB8AC3E}">
        <p14:creationId xmlns:p14="http://schemas.microsoft.com/office/powerpoint/2010/main" val="39270029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o estándar">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7"/>
            <a:ext cx="10585697" cy="3240087"/>
          </a:xfrm>
          <a:prstGeom prst="rect">
            <a:avLst/>
          </a:prstGeom>
        </p:spPr>
        <p:txBody>
          <a:bodyPr lIns="0" tIns="0" rIns="0" bIns="0"/>
          <a:lstStyle>
            <a:lvl1pPr marL="0" indent="0">
              <a:lnSpc>
                <a:spcPct val="100000"/>
              </a:lnSpc>
              <a:spcBef>
                <a:spcPts val="0"/>
              </a:spcBef>
              <a:spcAft>
                <a:spcPts val="2000"/>
              </a:spcAft>
              <a:buNone/>
              <a:defRPr sz="1800" baseline="0">
                <a:solidFill>
                  <a:schemeClr val="tx1"/>
                </a:solidFill>
                <a:latin typeface="Arial" panose="020B0604020202020204" pitchFamily="34" charset="0"/>
              </a:defRPr>
            </a:lvl1pPr>
          </a:lstStyle>
          <a:p>
            <a:r>
              <a:rPr lang="es-ES" dirty="0"/>
              <a:t>Editar los estilos de texto del patrón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p:txBody>
          <a:bodyPr/>
          <a:lstStyle>
            <a:lvl1pPr>
              <a:defRPr>
                <a:solidFill>
                  <a:schemeClr val="bg2"/>
                </a:solidFill>
              </a:defRPr>
            </a:lvl1pPr>
          </a:lstStyle>
          <a:p>
            <a:r>
              <a:rPr lang="es-ES"/>
              <a:t>Pie de página</a:t>
            </a:r>
            <a:endParaRPr lang="es-E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7"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p>
        </p:txBody>
      </p:sp>
    </p:spTree>
    <p:extLst>
      <p:ext uri="{BB962C8B-B14F-4D97-AF65-F5344CB8AC3E}">
        <p14:creationId xmlns:p14="http://schemas.microsoft.com/office/powerpoint/2010/main" val="324983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Texto estándar lista">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3" name="Marcador de contenido 2"/>
          <p:cNvSpPr>
            <a:spLocks noGrp="1"/>
          </p:cNvSpPr>
          <p:nvPr>
            <p:ph sz="quarter" idx="11"/>
          </p:nvPr>
        </p:nvSpPr>
        <p:spPr>
          <a:xfrm>
            <a:off x="550863" y="2852737"/>
            <a:ext cx="10585697" cy="3240087"/>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Arial" panose="020B0604020202020204" pitchFamily="34" charset="0"/>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2" name="Marcador de pie de página 1"/>
          <p:cNvSpPr>
            <a:spLocks noGrp="1"/>
          </p:cNvSpPr>
          <p:nvPr>
            <p:ph type="ftr" sz="quarter" idx="12"/>
          </p:nvPr>
        </p:nvSpPr>
        <p:spPr/>
        <p:txBody>
          <a:bodyPr/>
          <a:lstStyle>
            <a:lvl1pPr>
              <a:defRPr>
                <a:solidFill>
                  <a:schemeClr val="bg2"/>
                </a:solidFill>
              </a:defRPr>
            </a:lvl1pPr>
          </a:lstStyle>
          <a:p>
            <a:r>
              <a:rPr lang="es-ES"/>
              <a:t>Pie de página</a:t>
            </a:r>
            <a:endParaRPr lang="es-ES" dirty="0"/>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3"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Arial" panose="020B0604020202020204" pitchFamily="34" charset="0"/>
              </a:defRPr>
            </a:lvl1pPr>
          </a:lstStyle>
          <a:p>
            <a:r>
              <a:rPr lang="es-ES" dirty="0"/>
              <a:t>Haga clic para agregar un subtítulo a esta página, cuentas con dos líneas para títulos extensos</a:t>
            </a:r>
          </a:p>
        </p:txBody>
      </p:sp>
      <p:sp>
        <p:nvSpPr>
          <p:cNvPr id="6"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endParaRPr lang="es-ES" dirty="0"/>
          </a:p>
        </p:txBody>
      </p:sp>
    </p:spTree>
    <p:extLst>
      <p:ext uri="{BB962C8B-B14F-4D97-AF65-F5344CB8AC3E}">
        <p14:creationId xmlns:p14="http://schemas.microsoft.com/office/powerpoint/2010/main" val="1916441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Texto 2 columna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8" name="Marcador de contenido 2"/>
          <p:cNvSpPr>
            <a:spLocks noGrp="1"/>
          </p:cNvSpPr>
          <p:nvPr>
            <p:ph sz="quarter" idx="12"/>
          </p:nvPr>
        </p:nvSpPr>
        <p:spPr>
          <a:xfrm>
            <a:off x="550863" y="2852738"/>
            <a:ext cx="5041081"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Arial" panose="020B0604020202020204" pitchFamily="34" charset="0"/>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11" name="Marcador de contenido 2"/>
          <p:cNvSpPr>
            <a:spLocks noGrp="1"/>
          </p:cNvSpPr>
          <p:nvPr>
            <p:ph sz="quarter" idx="13"/>
          </p:nvPr>
        </p:nvSpPr>
        <p:spPr>
          <a:xfrm>
            <a:off x="6099200" y="2852738"/>
            <a:ext cx="5041081"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lang="es-ES" sz="1800" kern="1200" dirty="0" smtClean="0">
                <a:solidFill>
                  <a:schemeClr val="tx1"/>
                </a:solidFill>
                <a:latin typeface="Arial" panose="020B0604020202020204" pitchFamily="34" charset="0"/>
                <a:ea typeface="+mn-ea"/>
                <a:cs typeface="+mn-cs"/>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2" name="Marcador de pie de página 1"/>
          <p:cNvSpPr>
            <a:spLocks noGrp="1"/>
          </p:cNvSpPr>
          <p:nvPr>
            <p:ph type="ftr" sz="quarter" idx="14"/>
          </p:nvPr>
        </p:nvSpPr>
        <p:spPr/>
        <p:txBody>
          <a:bodyPr/>
          <a:lstStyle/>
          <a:p>
            <a:r>
              <a:rPr lang="es-ES"/>
              <a:t>Pie de página</a:t>
            </a:r>
            <a:endParaRPr lang="es-E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5"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Arial" panose="020B0604020202020204" pitchFamily="34" charset="0"/>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accent3"/>
                </a:solidFill>
              </a:defRPr>
            </a:lvl1pPr>
          </a:lstStyle>
          <a:p>
            <a:r>
              <a:rPr lang="es-ES" dirty="0">
                <a:solidFill>
                  <a:schemeClr val="bg2"/>
                </a:solidFill>
              </a:rPr>
              <a:t>03/12/2018</a:t>
            </a:r>
          </a:p>
        </p:txBody>
      </p:sp>
    </p:spTree>
    <p:extLst>
      <p:ext uri="{BB962C8B-B14F-4D97-AF65-F5344CB8AC3E}">
        <p14:creationId xmlns:p14="http://schemas.microsoft.com/office/powerpoint/2010/main" val="567999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xto 3 columna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10" name="Marcador de contenido 2"/>
          <p:cNvSpPr>
            <a:spLocks noGrp="1"/>
          </p:cNvSpPr>
          <p:nvPr>
            <p:ph sz="quarter" idx="13"/>
          </p:nvPr>
        </p:nvSpPr>
        <p:spPr>
          <a:xfrm>
            <a:off x="550863" y="2852738"/>
            <a:ext cx="3312889" cy="3240086"/>
          </a:xfrm>
          <a:prstGeom prst="rect">
            <a:avLst/>
          </a:prstGeom>
        </p:spPr>
        <p:txBody>
          <a:bodyPr/>
          <a:lstStyle>
            <a:lvl1pPr marL="342000" indent="-342000" algn="l">
              <a:lnSpc>
                <a:spcPct val="100000"/>
              </a:lnSpc>
              <a:spcBef>
                <a:spcPts val="2000"/>
              </a:spcBef>
              <a:buFont typeface="Wingdings" panose="05000000000000000000" pitchFamily="2" charset="2"/>
              <a:buChar char="§"/>
              <a:defRPr sz="1800">
                <a:solidFill>
                  <a:schemeClr val="tx1"/>
                </a:solidFill>
                <a:latin typeface="Arial" panose="020B0604020202020204" pitchFamily="34" charset="0"/>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15" name="Marcador de contenido 2"/>
          <p:cNvSpPr>
            <a:spLocks noGrp="1"/>
          </p:cNvSpPr>
          <p:nvPr>
            <p:ph sz="quarter" idx="14"/>
          </p:nvPr>
        </p:nvSpPr>
        <p:spPr>
          <a:xfrm>
            <a:off x="7823671" y="2852737"/>
            <a:ext cx="3312889" cy="3240087"/>
          </a:xfrm>
          <a:prstGeom prst="rect">
            <a:avLst/>
          </a:prstGeom>
        </p:spPr>
        <p:txBody>
          <a:bodyPr/>
          <a:lstStyle>
            <a:lvl1pPr marL="342000" indent="-342000" algn="l">
              <a:lnSpc>
                <a:spcPct val="100000"/>
              </a:lnSpc>
              <a:spcBef>
                <a:spcPts val="1800"/>
              </a:spcBef>
              <a:buFont typeface="Wingdings" panose="05000000000000000000" pitchFamily="2" charset="2"/>
              <a:buChar char="§"/>
              <a:defRPr lang="es-ES" sz="1800" kern="1200" dirty="0" smtClean="0">
                <a:solidFill>
                  <a:schemeClr val="tx1"/>
                </a:solidFill>
                <a:latin typeface="Arial" panose="020B0604020202020204" pitchFamily="34" charset="0"/>
                <a:ea typeface="+mn-ea"/>
                <a:cs typeface="+mn-cs"/>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marL="342000" lvl="0" indent="-342000" algn="l" defTabSz="914400" rtl="0" eaLnBrk="1" latinLnBrk="0" hangingPunct="1">
              <a:lnSpc>
                <a:spcPts val="2000"/>
              </a:lnSpc>
              <a:spcBef>
                <a:spcPts val="2000"/>
              </a:spcBef>
              <a:buFont typeface="Wingdings" panose="05000000000000000000" pitchFamily="2" charset="2"/>
              <a:buChar char="§"/>
            </a:pPr>
            <a:r>
              <a:rPr lang="es-ES" dirty="0"/>
              <a:t>Haga clic para modificar el estilo de texto del patrón</a:t>
            </a:r>
          </a:p>
        </p:txBody>
      </p:sp>
      <p:sp>
        <p:nvSpPr>
          <p:cNvPr id="16" name="Marcador de contenido 2"/>
          <p:cNvSpPr>
            <a:spLocks noGrp="1"/>
          </p:cNvSpPr>
          <p:nvPr>
            <p:ph sz="quarter" idx="15"/>
          </p:nvPr>
        </p:nvSpPr>
        <p:spPr>
          <a:xfrm>
            <a:off x="4187266" y="2852738"/>
            <a:ext cx="3312889" cy="3240086"/>
          </a:xfrm>
          <a:prstGeom prst="rect">
            <a:avLst/>
          </a:prstGeom>
        </p:spPr>
        <p:txBody>
          <a:bodyPr/>
          <a:lstStyle>
            <a:lvl1pPr marL="342000" indent="-342000" algn="l">
              <a:lnSpc>
                <a:spcPct val="100000"/>
              </a:lnSpc>
              <a:spcBef>
                <a:spcPts val="1800"/>
              </a:spcBef>
              <a:buFont typeface="Wingdings" panose="05000000000000000000" pitchFamily="2" charset="2"/>
              <a:buChar char="§"/>
              <a:defRPr lang="es-ES" sz="1800" kern="1200" dirty="0" smtClean="0">
                <a:solidFill>
                  <a:schemeClr val="tx1"/>
                </a:solidFill>
                <a:latin typeface="Arial" panose="020B0604020202020204" pitchFamily="34" charset="0"/>
                <a:ea typeface="+mn-ea"/>
                <a:cs typeface="+mn-cs"/>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marL="342000" lvl="0" indent="-342000" algn="l" defTabSz="914400" rtl="0" eaLnBrk="1" latinLnBrk="0" hangingPunct="1">
              <a:lnSpc>
                <a:spcPts val="2000"/>
              </a:lnSpc>
              <a:spcBef>
                <a:spcPts val="2000"/>
              </a:spcBef>
              <a:buFont typeface="Wingdings" panose="05000000000000000000" pitchFamily="2" charset="2"/>
              <a:buChar char="§"/>
            </a:pPr>
            <a:r>
              <a:rPr lang="es-ES" dirty="0"/>
              <a:t>Haga clic para modificar el estilo de texto del patrón</a:t>
            </a:r>
          </a:p>
        </p:txBody>
      </p:sp>
      <p:sp>
        <p:nvSpPr>
          <p:cNvPr id="2" name="Marcador de pie de página 1"/>
          <p:cNvSpPr>
            <a:spLocks noGrp="1"/>
          </p:cNvSpPr>
          <p:nvPr>
            <p:ph type="ftr" sz="quarter" idx="16"/>
          </p:nvPr>
        </p:nvSpPr>
        <p:spPr/>
        <p:txBody>
          <a:bodyPr/>
          <a:lstStyle/>
          <a:p>
            <a:r>
              <a:rPr lang="es-ES"/>
              <a:t>Pie de página</a:t>
            </a:r>
            <a:endParaRPr lang="es-E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endParaRPr lang="es-ES" dirty="0"/>
          </a:p>
        </p:txBody>
      </p:sp>
    </p:spTree>
    <p:extLst>
      <p:ext uri="{BB962C8B-B14F-4D97-AF65-F5344CB8AC3E}">
        <p14:creationId xmlns:p14="http://schemas.microsoft.com/office/powerpoint/2010/main" val="264876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ítulo e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2852738"/>
            <a:ext cx="12192000" cy="3240087"/>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2"/>
          </p:nvPr>
        </p:nvSpPr>
        <p:spPr/>
        <p:txBody>
          <a:bodyPr/>
          <a:lstStyle/>
          <a:p>
            <a:r>
              <a:rPr lang="es-ES"/>
              <a:t>Pie de página</a:t>
            </a:r>
            <a:endParaRPr lang="es-E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p>
        </p:txBody>
      </p:sp>
    </p:spTree>
    <p:extLst>
      <p:ext uri="{BB962C8B-B14F-4D97-AF65-F5344CB8AC3E}">
        <p14:creationId xmlns:p14="http://schemas.microsoft.com/office/powerpoint/2010/main" val="861151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14056"/>
            <a:ext cx="12192000" cy="6359294"/>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
        <p:nvSpPr>
          <p:cNvPr id="2" name="Marcador de pie de página 1"/>
          <p:cNvSpPr>
            <a:spLocks noGrp="1"/>
          </p:cNvSpPr>
          <p:nvPr>
            <p:ph type="ftr" sz="quarter" idx="12"/>
          </p:nvPr>
        </p:nvSpPr>
        <p:spPr/>
        <p:txBody>
          <a:bodyPr/>
          <a:lstStyle/>
          <a:p>
            <a:r>
              <a:rPr lang="es-ES" dirty="0"/>
              <a:t>Pie de página</a:t>
            </a:r>
          </a:p>
        </p:txBody>
      </p:sp>
      <p:sp>
        <p:nvSpPr>
          <p:cNvPr id="8"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endParaRPr lang="es-ES" dirty="0"/>
          </a:p>
        </p:txBody>
      </p:sp>
    </p:spTree>
    <p:extLst>
      <p:ext uri="{BB962C8B-B14F-4D97-AF65-F5344CB8AC3E}">
        <p14:creationId xmlns:p14="http://schemas.microsoft.com/office/powerpoint/2010/main" val="136680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bg2"/>
                </a:solidFill>
                <a:latin typeface="Arial" panose="020B0604020202020204" pitchFamily="34" charset="0"/>
              </a:defRPr>
            </a:lvl1pPr>
          </a:lstStyle>
          <a:p>
            <a:r>
              <a:rPr lang="es-ES" dirty="0"/>
              <a:t>Editar el subtítulo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bg2"/>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479426" y="5300663"/>
            <a:ext cx="7702550" cy="1223962"/>
          </a:xfrm>
          <a:prstGeom prst="rect">
            <a:avLst/>
          </a:prstGeom>
          <a:solidFill>
            <a:srgbClr val="036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bg2"/>
                </a:solidFill>
                <a:latin typeface="Arial" panose="020B0604020202020204" pitchFamily="34" charset="0"/>
              </a:defRPr>
            </a:lvl1pPr>
          </a:lstStyle>
          <a:p>
            <a:r>
              <a:rPr lang="es-ES" dirty="0"/>
              <a:t>Fecha</a:t>
            </a:r>
          </a:p>
        </p:txBody>
      </p:sp>
      <p:sp>
        <p:nvSpPr>
          <p:cNvPr id="13" name="Amarillo solar 251 187 33"/>
          <p:cNvSpPr/>
          <p:nvPr userDrawn="1"/>
        </p:nvSpPr>
        <p:spPr>
          <a:xfrm>
            <a:off x="7967610" y="5084763"/>
            <a:ext cx="4224389" cy="21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4"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671887"/>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1441130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Texto e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4727848" y="2842716"/>
            <a:ext cx="6913290" cy="3250109"/>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pic>
        <p:nvPicPr>
          <p:cNvPr id="2" name="Imagen 1"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1384" y="2842716"/>
            <a:ext cx="3816424" cy="3250109"/>
          </a:xfrm>
          <a:prstGeom prst="rect">
            <a:avLst/>
          </a:prstGeom>
        </p:spPr>
        <p:txBody>
          <a:bodyPr lIns="0" tIns="0" rIns="0" bIns="0"/>
          <a:lstStyle>
            <a:lvl1pPr marL="0" indent="0">
              <a:lnSpc>
                <a:spcPct val="100000"/>
              </a:lnSpc>
              <a:spcBef>
                <a:spcPts val="0"/>
              </a:spcBef>
              <a:spcAft>
                <a:spcPts val="2000"/>
              </a:spcAft>
              <a:buNone/>
              <a:defRPr sz="1800" baseline="0">
                <a:solidFill>
                  <a:schemeClr val="tx1"/>
                </a:solidFill>
                <a:latin typeface="Arial" panose="020B0604020202020204" pitchFamily="34" charset="0"/>
              </a:defRPr>
            </a:lvl1pPr>
          </a:lstStyle>
          <a:p>
            <a:r>
              <a:rPr lang="es-ES" dirty="0"/>
              <a:t>Editar los estilos de texto del patrón</a:t>
            </a:r>
          </a:p>
        </p:txBody>
      </p:sp>
      <p:sp>
        <p:nvSpPr>
          <p:cNvPr id="3" name="Marcador de pie de página 2"/>
          <p:cNvSpPr>
            <a:spLocks noGrp="1"/>
          </p:cNvSpPr>
          <p:nvPr>
            <p:ph type="ftr" sz="quarter" idx="13"/>
          </p:nvPr>
        </p:nvSpPr>
        <p:spPr/>
        <p:txBody>
          <a:bodyPr/>
          <a:lstStyle/>
          <a:p>
            <a:r>
              <a:rPr lang="es-ES"/>
              <a:t>Pie de página</a:t>
            </a:r>
            <a:endParaRPr lang="es-ES"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endParaRPr lang="es-ES" dirty="0"/>
          </a:p>
        </p:txBody>
      </p:sp>
    </p:spTree>
    <p:extLst>
      <p:ext uri="{BB962C8B-B14F-4D97-AF65-F5344CB8AC3E}">
        <p14:creationId xmlns:p14="http://schemas.microsoft.com/office/powerpoint/2010/main" val="314730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Texto e imagen pequeña">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824192" y="2852738"/>
            <a:ext cx="3816946" cy="3240087"/>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
        <p:nvSpPr>
          <p:cNvPr id="12"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42717"/>
            <a:ext cx="6913289" cy="3250108"/>
          </a:xfrm>
          <a:prstGeom prst="rect">
            <a:avLst/>
          </a:prstGeom>
        </p:spPr>
        <p:txBody>
          <a:bodyPr lIns="0" tIns="0" rIns="0" bIns="0"/>
          <a:lstStyle>
            <a:lvl1pPr marL="0" indent="0">
              <a:lnSpc>
                <a:spcPct val="100000"/>
              </a:lnSpc>
              <a:spcBef>
                <a:spcPts val="0"/>
              </a:spcBef>
              <a:spcAft>
                <a:spcPts val="2000"/>
              </a:spcAft>
              <a:buNone/>
              <a:defRPr sz="1800" baseline="0">
                <a:solidFill>
                  <a:schemeClr val="tx1"/>
                </a:solidFill>
                <a:latin typeface="Arial" panose="020B0604020202020204" pitchFamily="34" charset="0"/>
              </a:defRPr>
            </a:lvl1pPr>
          </a:lstStyle>
          <a:p>
            <a:r>
              <a:rPr lang="es-ES" dirty="0"/>
              <a:t>Editar los estilos de texto del patrón</a:t>
            </a:r>
          </a:p>
        </p:txBody>
      </p:sp>
      <p:sp>
        <p:nvSpPr>
          <p:cNvPr id="2" name="Marcador de pie de página 1"/>
          <p:cNvSpPr>
            <a:spLocks noGrp="1"/>
          </p:cNvSpPr>
          <p:nvPr>
            <p:ph type="ftr" sz="quarter" idx="13"/>
          </p:nvPr>
        </p:nvSpPr>
        <p:spPr/>
        <p:txBody>
          <a:bodyPr/>
          <a:lstStyle/>
          <a:p>
            <a:r>
              <a:rPr lang="es-ES"/>
              <a:t>Pie de página</a:t>
            </a:r>
            <a:endParaRPr lang="es-ES" dirty="0"/>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p>
        </p:txBody>
      </p:sp>
    </p:spTree>
    <p:extLst>
      <p:ext uri="{BB962C8B-B14F-4D97-AF65-F5344CB8AC3E}">
        <p14:creationId xmlns:p14="http://schemas.microsoft.com/office/powerpoint/2010/main" val="2691103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Título &amp; Subtítul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p:txBody>
          <a:bodyPr/>
          <a:lstStyle/>
          <a:p>
            <a:r>
              <a:rPr lang="es-ES"/>
              <a:t>Pie de página</a:t>
            </a:r>
            <a:endParaRPr lang="es-ES" dirty="0"/>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7"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p>
        </p:txBody>
      </p:sp>
    </p:spTree>
    <p:extLst>
      <p:ext uri="{BB962C8B-B14F-4D97-AF65-F5344CB8AC3E}">
        <p14:creationId xmlns:p14="http://schemas.microsoft.com/office/powerpoint/2010/main" val="3454509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Diseño vaci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p:txBody>
          <a:bodyPr/>
          <a:lstStyle/>
          <a:p>
            <a:r>
              <a:rPr lang="es-ES"/>
              <a:t>Pie de página</a:t>
            </a:r>
            <a:endParaRPr lang="es-ES" dirty="0"/>
          </a:p>
        </p:txBody>
      </p:sp>
      <p:sp>
        <p:nvSpPr>
          <p:cNvPr id="3"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a:t>03/12/2018</a:t>
            </a:r>
            <a:endParaRPr lang="es-ES" dirty="0"/>
          </a:p>
        </p:txBody>
      </p:sp>
    </p:spTree>
    <p:extLst>
      <p:ext uri="{BB962C8B-B14F-4D97-AF65-F5344CB8AC3E}">
        <p14:creationId xmlns:p14="http://schemas.microsoft.com/office/powerpoint/2010/main" val="120702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parata n1">
    <p:spTree>
      <p:nvGrpSpPr>
        <p:cNvPr id="1" name=""/>
        <p:cNvGrpSpPr/>
        <p:nvPr/>
      </p:nvGrpSpPr>
      <p:grpSpPr>
        <a:xfrm>
          <a:off x="0" y="0"/>
          <a:ext cx="0" cy="0"/>
          <a:chOff x="0" y="0"/>
          <a:chExt cx="0" cy="0"/>
        </a:xfrm>
      </p:grpSpPr>
      <p:sp>
        <p:nvSpPr>
          <p:cNvPr id="8" name="Gris niebla 232 232 232"/>
          <p:cNvSpPr/>
          <p:nvPr userDrawn="1"/>
        </p:nvSpPr>
        <p:spPr>
          <a:xfrm>
            <a:off x="7967663" y="0"/>
            <a:ext cx="4224335" cy="6858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9" name="Azul bruma 3 101 124"/>
          <p:cNvSpPr/>
          <p:nvPr userDrawn="1"/>
        </p:nvSpPr>
        <p:spPr>
          <a:xfrm>
            <a:off x="-2" y="5634038"/>
            <a:ext cx="8184234"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10" name="Azul amazónico 0 66 84"/>
          <p:cNvSpPr/>
          <p:nvPr userDrawn="1"/>
        </p:nvSpPr>
        <p:spPr>
          <a:xfrm>
            <a:off x="7967661" y="5634038"/>
            <a:ext cx="4224339"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4B1C44"/>
                </a:solidFill>
                <a:latin typeface="Arial" panose="020B0604020202020204" pitchFamily="34" charset="0"/>
              </a:rPr>
              <a:t> </a:t>
            </a:r>
          </a:p>
        </p:txBody>
      </p:sp>
      <p:sp>
        <p:nvSpPr>
          <p:cNvPr id="11" name="Amarillo solar 251 187 33"/>
          <p:cNvSpPr/>
          <p:nvPr userDrawn="1"/>
        </p:nvSpPr>
        <p:spPr>
          <a:xfrm>
            <a:off x="0" y="6597352"/>
            <a:ext cx="1558925"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5341" y="404813"/>
            <a:ext cx="967091" cy="252000"/>
          </a:xfrm>
          <a:prstGeom prst="rect">
            <a:avLst/>
          </a:prstGeom>
        </p:spPr>
      </p:pic>
      <p:sp>
        <p:nvSpPr>
          <p:cNvPr id="13"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679337" y="2133600"/>
            <a:ext cx="2800985" cy="2951163"/>
          </a:xfrm>
          <a:prstGeom prst="rect">
            <a:avLst/>
          </a:prstGeom>
        </p:spPr>
        <p:txBody>
          <a:bodyPr wrap="square" anchor="b" anchorCtr="1"/>
          <a:lstStyle>
            <a:lvl1pPr marL="0" indent="0" algn="ctr">
              <a:buNone/>
              <a:defRPr sz="15000">
                <a:solidFill>
                  <a:schemeClr val="tx1"/>
                </a:solidFill>
                <a:latin typeface="Georgia" panose="02040502050405020303" pitchFamily="18" charset="0"/>
              </a:defRPr>
            </a:lvl1pPr>
          </a:lstStyle>
          <a:p>
            <a:r>
              <a:rPr lang="es-ES" dirty="0"/>
              <a:t>Nº</a:t>
            </a:r>
          </a:p>
        </p:txBody>
      </p:sp>
      <p:sp>
        <p:nvSpPr>
          <p:cNvPr id="14" name="Amarillo solar 251 187 33"/>
          <p:cNvSpPr/>
          <p:nvPr userDrawn="1"/>
        </p:nvSpPr>
        <p:spPr>
          <a:xfrm>
            <a:off x="7967662"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5"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376" y="2950368"/>
            <a:ext cx="6336704" cy="2134395"/>
          </a:xfrm>
          <a:prstGeom prst="rect">
            <a:avLst/>
          </a:prstGeom>
        </p:spPr>
        <p:txBody>
          <a:bodyPr lIns="0" tIns="0" rIns="0" bIns="0"/>
          <a:lstStyle>
            <a:lvl1pPr marL="0" indent="0">
              <a:lnSpc>
                <a:spcPts val="5000"/>
              </a:lnSpc>
              <a:spcBef>
                <a:spcPts val="0"/>
              </a:spcBef>
              <a:buNone/>
              <a:defRPr sz="4000">
                <a:solidFill>
                  <a:schemeClr val="tx2"/>
                </a:solidFill>
                <a:latin typeface="Arial" panose="020B0604020202020204" pitchFamily="34" charset="0"/>
              </a:defRPr>
            </a:lvl1pPr>
          </a:lstStyle>
          <a:p>
            <a:r>
              <a:rPr lang="es-ES" dirty="0"/>
              <a:t>Editar el subtítulo
</a:t>
            </a:r>
          </a:p>
        </p:txBody>
      </p:sp>
      <p:sp>
        <p:nvSpPr>
          <p:cNvPr id="16"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755650"/>
            <a:ext cx="6336655" cy="1953270"/>
          </a:xfrm>
          <a:prstGeom prst="rect">
            <a:avLst/>
          </a:prstGeom>
        </p:spPr>
        <p:txBody>
          <a:bodyPr vert="horz" lIns="0" tIns="0" rIns="0" bIns="0" rtlCol="0" anchor="t">
            <a:noAutofit/>
          </a:bodyPr>
          <a:lstStyle>
            <a:lvl1pPr>
              <a:lnSpc>
                <a:spcPts val="6600"/>
              </a:lnSpc>
              <a:defRPr sz="5600" baseline="0">
                <a:solidFill>
                  <a:schemeClr val="tx1"/>
                </a:solidFill>
                <a:latin typeface="Georgia" panose="02040502050405020303" pitchFamily="18" charset="0"/>
              </a:defRPr>
            </a:lvl1pPr>
          </a:lstStyle>
          <a:p>
            <a:r>
              <a:rPr lang="es-ES" dirty="0"/>
              <a:t>Haga clic para título separata</a:t>
            </a:r>
            <a:endParaRPr lang="en-US" dirty="0"/>
          </a:p>
        </p:txBody>
      </p:sp>
    </p:spTree>
    <p:extLst>
      <p:ext uri="{BB962C8B-B14F-4D97-AF65-F5344CB8AC3E}">
        <p14:creationId xmlns:p14="http://schemas.microsoft.com/office/powerpoint/2010/main" val="1984953251"/>
      </p:ext>
    </p:extLst>
  </p:cSld>
  <p:clrMapOvr>
    <a:masterClrMapping/>
  </p:clrMapOvr>
  <p:extLst>
    <p:ext uri="{DCECCB84-F9BA-43D5-87BE-67443E8EF086}">
      <p15:sldGuideLst xmlns:p15="http://schemas.microsoft.com/office/powerpoint/2012/main">
        <p15:guide id="1" orient="horz" pos="3407">
          <p15:clr>
            <a:srgbClr val="FBAE40"/>
          </p15:clr>
        </p15:guide>
        <p15:guide id="2" orient="horz" pos="3543">
          <p15:clr>
            <a:srgbClr val="FBAE40"/>
          </p15:clr>
        </p15:guide>
        <p15:guide id="3"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bg2"/>
                </a:solidFill>
                <a:latin typeface="Arial" panose="020B0604020202020204" pitchFamily="34" charset="0"/>
              </a:defRPr>
            </a:lvl1pPr>
          </a:lstStyle>
          <a:p>
            <a:r>
              <a:rPr lang="es-ES" dirty="0"/>
              <a:t>Editar el subtítulo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bg2"/>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479426" y="5300663"/>
            <a:ext cx="7702550"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bg2"/>
                </a:solidFill>
                <a:latin typeface="Arial" panose="020B0604020202020204" pitchFamily="34" charset="0"/>
              </a:defRPr>
            </a:lvl1pPr>
          </a:lstStyle>
          <a:p>
            <a:r>
              <a:rPr lang="es-ES" dirty="0"/>
              <a:t>Fecha</a:t>
            </a:r>
          </a:p>
        </p:txBody>
      </p:sp>
      <p:sp>
        <p:nvSpPr>
          <p:cNvPr id="13"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3698887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tx1"/>
                </a:solidFill>
                <a:latin typeface="Arial" panose="020B0604020202020204" pitchFamily="34" charset="0"/>
              </a:rPr>
              <a:pPr algn="r"/>
              <a:t>‹#›</a:t>
            </a:fld>
            <a:endParaRPr lang="es-ES" sz="1100" dirty="0">
              <a:solidFill>
                <a:schemeClr val="tx1"/>
              </a:solidFill>
              <a:latin typeface="Arial" panose="020B0604020202020204" pitchFamily="34" charset="0"/>
            </a:endParaRPr>
          </a:p>
        </p:txBody>
      </p:sp>
      <p:pic>
        <p:nvPicPr>
          <p:cNvPr id="5" name="Imagen 4"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888"/>
            <a:ext cx="12192000" cy="6858000"/>
          </a:xfrm>
          <a:prstGeom prst="rect">
            <a:avLst/>
          </a:prstGeom>
        </p:spPr>
      </p:pic>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2072939486"/>
      </p:ext>
    </p:extLst>
  </p:cSld>
  <p:clrMapOvr>
    <a:masterClrMapping/>
  </p:clrMapOvr>
  <p:extLst>
    <p:ext uri="{DCECCB84-F9BA-43D5-87BE-67443E8EF086}">
      <p15:sldGuideLst xmlns:p15="http://schemas.microsoft.com/office/powerpoint/2012/main">
        <p15:guide id="1" pos="65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chemeClr val="accent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bg2"/>
                </a:solidFill>
                <a:latin typeface="Arial" panose="020B0604020202020204" pitchFamily="34" charset="0"/>
              </a:rPr>
              <a:pPr algn="r"/>
              <a:t>‹#›</a:t>
            </a:fld>
            <a:endParaRPr lang="es-ES" sz="1100" dirty="0">
              <a:solidFill>
                <a:schemeClr val="bg2"/>
              </a:solidFill>
              <a:latin typeface="Arial" panose="020B0604020202020204" pitchFamily="34" charset="0"/>
            </a:endParaRPr>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bg2"/>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bg2"/>
                </a:solidFill>
                <a:latin typeface="Arial" panose="020B0604020202020204" pitchFamily="34" charset="0"/>
              </a:defRPr>
            </a:lvl1pPr>
          </a:lstStyle>
          <a:p>
            <a:r>
              <a:rPr lang="es-ES" dirty="0"/>
              <a:t>Haga clic para agregar un subtítulo a esta página, cuentas con dos líneas para títulos extensos</a:t>
            </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702429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_Cierre">
    <p:spTree>
      <p:nvGrpSpPr>
        <p:cNvPr id="1" name=""/>
        <p:cNvGrpSpPr/>
        <p:nvPr/>
      </p:nvGrpSpPr>
      <p:grpSpPr>
        <a:xfrm>
          <a:off x="0" y="0"/>
          <a:ext cx="0" cy="0"/>
          <a:chOff x="0" y="0"/>
          <a:chExt cx="0" cy="0"/>
        </a:xfrm>
      </p:grpSpPr>
      <p:sp>
        <p:nvSpPr>
          <p:cNvPr id="2"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3" name="Gris niebla 232 232 232"/>
          <p:cNvSpPr/>
          <p:nvPr userDrawn="1"/>
        </p:nvSpPr>
        <p:spPr>
          <a:xfrm>
            <a:off x="479426" y="5300663"/>
            <a:ext cx="7702550"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4"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929160" y="5589240"/>
            <a:ext cx="1710458" cy="792510"/>
          </a:xfrm>
          <a:prstGeom prst="rect">
            <a:avLst/>
          </a:prstGeom>
        </p:spPr>
        <p:txBody>
          <a:bodyPr lIns="0" tIns="0" rIns="0" bIns="0" anchor="t"/>
          <a:lstStyle>
            <a:lvl1pPr marL="0" indent="0">
              <a:lnSpc>
                <a:spcPts val="1250"/>
              </a:lnSpc>
              <a:spcBef>
                <a:spcPts val="0"/>
              </a:spcBef>
              <a:spcAft>
                <a:spcPts val="0"/>
              </a:spcAft>
              <a:buNone/>
              <a:defRPr sz="1000" baseline="0">
                <a:solidFill>
                  <a:schemeClr val="bg2"/>
                </a:solidFill>
                <a:latin typeface="Arial" panose="020B0604020202020204" pitchFamily="34" charset="0"/>
              </a:defRPr>
            </a:lvl1pPr>
          </a:lstStyle>
          <a:p>
            <a:r>
              <a:rPr lang="es-ES" dirty="0"/>
              <a:t>Presentación:</a:t>
            </a:r>
          </a:p>
          <a:p>
            <a:r>
              <a:rPr lang="es-ES" dirty="0"/>
              <a:t>Nombre Apellido </a:t>
            </a:r>
            <a:r>
              <a:rPr lang="es-ES" dirty="0" err="1"/>
              <a:t>Apellido</a:t>
            </a:r>
            <a:br>
              <a:rPr lang="es-ES" dirty="0"/>
            </a:br>
            <a:r>
              <a:rPr lang="es-ES" dirty="0"/>
              <a:t>nombre@indra.es</a:t>
            </a:r>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1" hasCustomPrompt="1"/>
          </p:nvPr>
        </p:nvSpPr>
        <p:spPr>
          <a:xfrm>
            <a:off x="2855641" y="5589240"/>
            <a:ext cx="1368151" cy="792510"/>
          </a:xfrm>
          <a:prstGeom prst="rect">
            <a:avLst/>
          </a:prstGeom>
        </p:spPr>
        <p:txBody>
          <a:bodyPr lIns="0" tIns="0" rIns="0" bIns="0" anchor="t"/>
          <a:lstStyle>
            <a:lvl1pPr marL="0" indent="0">
              <a:lnSpc>
                <a:spcPts val="1250"/>
              </a:lnSpc>
              <a:spcBef>
                <a:spcPts val="0"/>
              </a:spcBef>
              <a:spcAft>
                <a:spcPts val="0"/>
              </a:spcAft>
              <a:buNone/>
              <a:defRPr sz="1000" baseline="0">
                <a:solidFill>
                  <a:schemeClr val="bg2"/>
                </a:solidFill>
                <a:latin typeface="Arial" panose="020B0604020202020204" pitchFamily="34" charset="0"/>
              </a:defRPr>
            </a:lvl1pPr>
          </a:lstStyle>
          <a:p>
            <a:r>
              <a:rPr lang="es-ES" dirty="0"/>
              <a:t>Avda. de Bruselas 35</a:t>
            </a:r>
          </a:p>
          <a:p>
            <a:r>
              <a:rPr lang="es-ES" dirty="0"/>
              <a:t>28108 Alcobendas,</a:t>
            </a:r>
          </a:p>
          <a:p>
            <a:r>
              <a:rPr lang="es-ES" dirty="0"/>
              <a:t>Madrid España</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3" hasCustomPrompt="1"/>
          </p:nvPr>
        </p:nvSpPr>
        <p:spPr>
          <a:xfrm>
            <a:off x="4511825" y="5589240"/>
            <a:ext cx="1584175" cy="792510"/>
          </a:xfrm>
          <a:prstGeom prst="rect">
            <a:avLst/>
          </a:prstGeom>
        </p:spPr>
        <p:txBody>
          <a:bodyPr lIns="0" tIns="0" rIns="0" bIns="0" anchor="t"/>
          <a:lstStyle>
            <a:lvl1pPr marL="0" indent="0">
              <a:lnSpc>
                <a:spcPts val="1250"/>
              </a:lnSpc>
              <a:spcBef>
                <a:spcPts val="0"/>
              </a:spcBef>
              <a:spcAft>
                <a:spcPts val="0"/>
              </a:spcAft>
              <a:buNone/>
              <a:defRPr sz="1000" baseline="0">
                <a:solidFill>
                  <a:schemeClr val="bg2"/>
                </a:solidFill>
                <a:latin typeface="Arial" panose="020B0604020202020204" pitchFamily="34" charset="0"/>
              </a:defRPr>
            </a:lvl1pPr>
          </a:lstStyle>
          <a:p>
            <a:r>
              <a:rPr lang="es-ES" dirty="0"/>
              <a:t>T +34 91 480 50 00</a:t>
            </a:r>
          </a:p>
          <a:p>
            <a:r>
              <a:rPr lang="es-ES" dirty="0"/>
              <a:t>T +34 91 480 50 80</a:t>
            </a:r>
          </a:p>
          <a:p>
            <a:r>
              <a:rPr lang="es-ES" dirty="0"/>
              <a:t>www.indracompany.com</a:t>
            </a:r>
          </a:p>
        </p:txBody>
      </p:sp>
    </p:spTree>
    <p:extLst>
      <p:ext uri="{BB962C8B-B14F-4D97-AF65-F5344CB8AC3E}">
        <p14:creationId xmlns:p14="http://schemas.microsoft.com/office/powerpoint/2010/main" val="2684695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2_Cierre">
    <p:spTree>
      <p:nvGrpSpPr>
        <p:cNvPr id="1" name=""/>
        <p:cNvGrpSpPr/>
        <p:nvPr/>
      </p:nvGrpSpPr>
      <p:grpSpPr>
        <a:xfrm>
          <a:off x="0" y="0"/>
          <a:ext cx="0" cy="0"/>
          <a:chOff x="0" y="0"/>
          <a:chExt cx="0" cy="0"/>
        </a:xfrm>
      </p:grpSpPr>
      <p:sp>
        <p:nvSpPr>
          <p:cNvPr id="8" name="Amarillo solar 251 187 33"/>
          <p:cNvSpPr/>
          <p:nvPr userDrawn="1"/>
        </p:nvSpPr>
        <p:spPr>
          <a:xfrm>
            <a:off x="11424592" y="6597352"/>
            <a:ext cx="76740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9" name="Amarillo solar 251 187 33"/>
          <p:cNvSpPr/>
          <p:nvPr userDrawn="1"/>
        </p:nvSpPr>
        <p:spPr>
          <a:xfrm>
            <a:off x="8256240" y="6597352"/>
            <a:ext cx="331236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latin typeface="Arial" panose="020B0604020202020204" pitchFamily="34" charset="0"/>
              </a:rPr>
              <a:t> </a:t>
            </a:r>
          </a:p>
        </p:txBody>
      </p:sp>
      <p:sp>
        <p:nvSpPr>
          <p:cNvPr id="11" name="Amarillo solar 251 187 33"/>
          <p:cNvSpPr/>
          <p:nvPr userDrawn="1"/>
        </p:nvSpPr>
        <p:spPr>
          <a:xfrm>
            <a:off x="0" y="6597352"/>
            <a:ext cx="8760296"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latin typeface="Arial" panose="020B0604020202020204" pitchFamily="34" charset="0"/>
              </a:rPr>
              <a:t> </a:t>
            </a:r>
          </a:p>
        </p:txBody>
      </p:sp>
    </p:spTree>
    <p:extLst>
      <p:ext uri="{BB962C8B-B14F-4D97-AF65-F5344CB8AC3E}">
        <p14:creationId xmlns:p14="http://schemas.microsoft.com/office/powerpoint/2010/main" val="53779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bg2"/>
                </a:solidFill>
                <a:latin typeface="Arial" panose="020B0604020202020204" pitchFamily="34" charset="0"/>
              </a:defRPr>
            </a:lvl1pPr>
          </a:lstStyle>
          <a:p>
            <a:r>
              <a:rPr lang="es-ES" dirty="0"/>
              <a:t>Editar el subtítulo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bg2"/>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2351088" y="5300663"/>
            <a:ext cx="5830888"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bg2"/>
                </a:solidFill>
                <a:latin typeface="Arial" panose="020B0604020202020204" pitchFamily="34" charset="0"/>
              </a:defRPr>
            </a:lvl1pPr>
          </a:lstStyle>
          <a:p>
            <a:r>
              <a:rPr lang="es-ES" dirty="0"/>
              <a:t>Fecha</a:t>
            </a:r>
          </a:p>
        </p:txBody>
      </p:sp>
      <p:sp>
        <p:nvSpPr>
          <p:cNvPr id="13" name="Amarillo solar 251 187 33"/>
          <p:cNvSpPr/>
          <p:nvPr userDrawn="1"/>
        </p:nvSpPr>
        <p:spPr>
          <a:xfrm>
            <a:off x="479376" y="5300662"/>
            <a:ext cx="1871712" cy="1223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solidFill>
                <a:latin typeface="Arial" panose="020B0604020202020204" pitchFamily="34" charset="0"/>
              </a:rPr>
              <a:t> </a:t>
            </a:r>
          </a:p>
        </p:txBody>
      </p:sp>
      <p:sp>
        <p:nvSpPr>
          <p:cNvPr id="3" name="Logo cliente">
            <a:extLst>
              <a:ext uri="{FF2B5EF4-FFF2-40B4-BE49-F238E27FC236}">
                <a16:creationId xmlns:a16="http://schemas.microsoft.com/office/drawing/2014/main" id="{915FE453-3A51-064C-9757-E79594281FF1}"/>
              </a:ext>
            </a:extLst>
          </p:cNvPr>
          <p:cNvSpPr>
            <a:spLocks noGrp="1"/>
          </p:cNvSpPr>
          <p:nvPr>
            <p:ph type="pic" sz="quarter" idx="13" hasCustomPrompt="1"/>
          </p:nvPr>
        </p:nvSpPr>
        <p:spPr>
          <a:xfrm>
            <a:off x="479425" y="5534893"/>
            <a:ext cx="1871663" cy="755502"/>
          </a:xfrm>
          <a:prstGeom prst="rect">
            <a:avLst/>
          </a:prstGeom>
        </p:spPr>
        <p:txBody>
          <a:bodyPr anchor="ctr"/>
          <a:lstStyle>
            <a:lvl1pPr marL="0" indent="0" algn="ctr">
              <a:buNone/>
              <a:defRPr sz="1600">
                <a:solidFill>
                  <a:schemeClr val="tx1"/>
                </a:solidFill>
                <a:latin typeface="Arial" panose="020B0604020202020204" pitchFamily="34" charset="0"/>
              </a:defRPr>
            </a:lvl1pPr>
          </a:lstStyle>
          <a:p>
            <a:r>
              <a:rPr lang="es-ES" dirty="0"/>
              <a:t>Logo cliente</a:t>
            </a:r>
          </a:p>
        </p:txBody>
      </p:sp>
      <p:sp>
        <p:nvSpPr>
          <p:cNvPr id="14"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423394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Diseño 2_blanco">
    <p:bg>
      <p:bgPr>
        <a:solidFill>
          <a:schemeClr val="bg2"/>
        </a:solidFill>
        <a:effectLst/>
      </p:bgPr>
    </p:bg>
    <p:spTree>
      <p:nvGrpSpPr>
        <p:cNvPr id="1" name=""/>
        <p:cNvGrpSpPr/>
        <p:nvPr/>
      </p:nvGrpSpPr>
      <p:grpSpPr>
        <a:xfrm>
          <a:off x="0" y="0"/>
          <a:ext cx="0" cy="0"/>
          <a:chOff x="0" y="0"/>
          <a:chExt cx="0" cy="0"/>
        </a:xfrm>
      </p:grpSpPr>
      <p:sp>
        <p:nvSpPr>
          <p:cNvPr id="16"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9551987" y="1412876"/>
            <a:ext cx="2640013" cy="3887788"/>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
        <p:nvSpPr>
          <p:cNvPr id="3" name="Azul amazónico 0 66 84"/>
          <p:cNvSpPr/>
          <p:nvPr userDrawn="1"/>
        </p:nvSpPr>
        <p:spPr>
          <a:xfrm>
            <a:off x="0" y="0"/>
            <a:ext cx="9551988" cy="6524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6"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7" name="Azul bruma 3 101 124"/>
          <p:cNvSpPr/>
          <p:nvPr userDrawn="1"/>
        </p:nvSpPr>
        <p:spPr>
          <a:xfrm>
            <a:off x="479375" y="5300663"/>
            <a:ext cx="11712625" cy="1223962"/>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8" name="Gris niebla 232 232 232"/>
          <p:cNvSpPr/>
          <p:nvPr userDrawn="1"/>
        </p:nvSpPr>
        <p:spPr>
          <a:xfrm>
            <a:off x="9551988" y="5300663"/>
            <a:ext cx="2640012"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0" name="Amarillo solar 251 187 33"/>
          <p:cNvSpPr/>
          <p:nvPr userDrawn="1"/>
        </p:nvSpPr>
        <p:spPr>
          <a:xfrm>
            <a:off x="9551988" y="5084763"/>
            <a:ext cx="2640012" cy="21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solidFill>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tx2"/>
                </a:solidFill>
                <a:latin typeface="Arial" panose="020B0604020202020204" pitchFamily="34" charset="0"/>
              </a:defRPr>
            </a:lvl1pPr>
          </a:lstStyle>
          <a:p>
            <a:r>
              <a:rPr lang="es-ES" dirty="0"/>
              <a:t>Editar el subtítulo
</a:t>
            </a:r>
          </a:p>
        </p:txBody>
      </p:sp>
      <p:sp>
        <p:nvSpPr>
          <p:cNvPr id="13"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tx1"/>
                </a:solidFill>
                <a:latin typeface="Georgia" panose="02040502050405020303" pitchFamily="18" charset="0"/>
              </a:defRPr>
            </a:lvl1pPr>
          </a:lstStyle>
          <a:p>
            <a:r>
              <a:rPr lang="es-ES" dirty="0"/>
              <a:t>Haga clic para el título principal</a:t>
            </a:r>
            <a:endParaRPr lang="en-US" dirty="0"/>
          </a:p>
        </p:txBody>
      </p:sp>
      <p:sp>
        <p:nvSpPr>
          <p:cNvPr id="15"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9551987" y="5619381"/>
            <a:ext cx="2160588" cy="473915"/>
          </a:xfrm>
          <a:prstGeom prst="rect">
            <a:avLst/>
          </a:prstGeom>
        </p:spPr>
        <p:txBody>
          <a:bodyPr lIns="0" tIns="0" rIns="0" bIns="0" anchor="b"/>
          <a:lstStyle>
            <a:lvl1pPr marL="0" indent="0" algn="r">
              <a:lnSpc>
                <a:spcPct val="100000"/>
              </a:lnSpc>
              <a:spcBef>
                <a:spcPts val="0"/>
              </a:spcBef>
              <a:buNone/>
              <a:defRPr sz="1600">
                <a:solidFill>
                  <a:schemeClr val="bg2"/>
                </a:solidFill>
                <a:latin typeface="Arial" panose="020B0604020202020204" pitchFamily="34" charset="0"/>
              </a:defRPr>
            </a:lvl1pPr>
          </a:lstStyle>
          <a:p>
            <a:r>
              <a:rPr lang="es-ES" dirty="0"/>
              <a:t>Fecha</a:t>
            </a:r>
          </a:p>
        </p:txBody>
      </p:sp>
    </p:spTree>
    <p:extLst>
      <p:ext uri="{BB962C8B-B14F-4D97-AF65-F5344CB8AC3E}">
        <p14:creationId xmlns:p14="http://schemas.microsoft.com/office/powerpoint/2010/main" val="2706836461"/>
      </p:ext>
    </p:extLst>
  </p:cSld>
  <p:clrMapOvr>
    <a:masterClrMapping/>
  </p:clrMapOvr>
  <p:extLst>
    <p:ext uri="{DCECCB84-F9BA-43D5-87BE-67443E8EF086}">
      <p15:sldGuideLst xmlns:p15="http://schemas.microsoft.com/office/powerpoint/2012/main">
        <p15:guide id="1" pos="601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4" name="Marcador de contenido 10">
            <a:extLst>
              <a:ext uri="{FF2B5EF4-FFF2-40B4-BE49-F238E27FC236}">
                <a16:creationId xmlns:a16="http://schemas.microsoft.com/office/drawing/2014/main" id="{B06D5AB3-85F3-6041-8CF2-938E10DAFE64}"/>
              </a:ext>
            </a:extLst>
          </p:cNvPr>
          <p:cNvSpPr>
            <a:spLocks noGrp="1"/>
          </p:cNvSpPr>
          <p:nvPr>
            <p:ph sz="quarter" idx="11" hasCustomPrompt="1"/>
          </p:nvPr>
        </p:nvSpPr>
        <p:spPr>
          <a:xfrm>
            <a:off x="4943873" y="2133600"/>
            <a:ext cx="4752528"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tx1"/>
                </a:solidFill>
                <a:latin typeface="Arial" panose="020B0604020202020204" pitchFamily="34" charset="0"/>
              </a:defRPr>
            </a:lvl1pPr>
          </a:lstStyle>
          <a:p>
            <a:r>
              <a:rPr lang="es-ES" dirty="0"/>
              <a:t>Capítulo</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10056440" y="2133600"/>
            <a:ext cx="648072"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tx1"/>
                </a:solidFill>
                <a:latin typeface="Arial" panose="020B0604020202020204" pitchFamily="34" charset="0"/>
              </a:defRPr>
            </a:lvl1pPr>
          </a:lstStyle>
          <a:p>
            <a:r>
              <a:rPr lang="es-ES" dirty="0"/>
              <a:t>Nº</a:t>
            </a:r>
          </a:p>
        </p:txBody>
      </p:sp>
    </p:spTree>
    <p:extLst>
      <p:ext uri="{BB962C8B-B14F-4D97-AF65-F5344CB8AC3E}">
        <p14:creationId xmlns:p14="http://schemas.microsoft.com/office/powerpoint/2010/main" val="2753699743"/>
      </p:ext>
    </p:extLst>
  </p:cSld>
  <p:clrMapOvr>
    <a:masterClrMapping/>
  </p:clrMapOvr>
  <p:extLst>
    <p:ext uri="{DCECCB84-F9BA-43D5-87BE-67443E8EF086}">
      <p15:sldGuideLst xmlns:p15="http://schemas.microsoft.com/office/powerpoint/2012/main">
        <p15:guide id="1" pos="3114" userDrawn="1">
          <p15:clr>
            <a:srgbClr val="FBAE40"/>
          </p15:clr>
        </p15:guide>
        <p15:guide id="2" pos="63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bg2"/>
                </a:solidFill>
                <a:latin typeface="Arial" panose="020B0604020202020204" pitchFamily="34" charset="0"/>
              </a:defRPr>
            </a:lvl1pPr>
          </a:lstStyle>
          <a:p>
            <a:r>
              <a:rPr lang="es-ES" dirty="0"/>
              <a:t>Editar el subtítulo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bg2"/>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479426" y="5300663"/>
            <a:ext cx="7702550"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bg2"/>
                </a:solidFill>
                <a:latin typeface="Arial" panose="020B0604020202020204" pitchFamily="34" charset="0"/>
              </a:defRPr>
            </a:lvl1pPr>
          </a:lstStyle>
          <a:p>
            <a:r>
              <a:rPr lang="es-ES" dirty="0"/>
              <a:t>Fecha</a:t>
            </a:r>
          </a:p>
        </p:txBody>
      </p:sp>
      <p:sp>
        <p:nvSpPr>
          <p:cNvPr id="13"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tx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20302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a n1">
    <p:spTree>
      <p:nvGrpSpPr>
        <p:cNvPr id="1" name=""/>
        <p:cNvGrpSpPr/>
        <p:nvPr/>
      </p:nvGrpSpPr>
      <p:grpSpPr>
        <a:xfrm>
          <a:off x="0" y="0"/>
          <a:ext cx="0" cy="0"/>
          <a:chOff x="0" y="0"/>
          <a:chExt cx="0" cy="0"/>
        </a:xfrm>
      </p:grpSpPr>
      <p:sp>
        <p:nvSpPr>
          <p:cNvPr id="8" name="Gris niebla 232 232 232"/>
          <p:cNvSpPr/>
          <p:nvPr userDrawn="1"/>
        </p:nvSpPr>
        <p:spPr>
          <a:xfrm>
            <a:off x="7967663" y="0"/>
            <a:ext cx="4224335" cy="6858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9" name="Azul bruma 3 101 124"/>
          <p:cNvSpPr/>
          <p:nvPr userDrawn="1"/>
        </p:nvSpPr>
        <p:spPr>
          <a:xfrm>
            <a:off x="-2" y="5634038"/>
            <a:ext cx="8184234"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10" name="Azul amazónico 0 66 84"/>
          <p:cNvSpPr/>
          <p:nvPr userDrawn="1"/>
        </p:nvSpPr>
        <p:spPr>
          <a:xfrm>
            <a:off x="7967661" y="5634038"/>
            <a:ext cx="4224339"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4B1C44"/>
                </a:solidFill>
                <a:latin typeface="Arial" panose="020B0604020202020204" pitchFamily="34" charset="0"/>
              </a:rPr>
              <a:t> </a:t>
            </a:r>
          </a:p>
        </p:txBody>
      </p:sp>
      <p:sp>
        <p:nvSpPr>
          <p:cNvPr id="11" name="Amarillo solar 251 187 33"/>
          <p:cNvSpPr/>
          <p:nvPr userDrawn="1"/>
        </p:nvSpPr>
        <p:spPr>
          <a:xfrm>
            <a:off x="0" y="6597352"/>
            <a:ext cx="1558925"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5341" y="404813"/>
            <a:ext cx="967091" cy="252000"/>
          </a:xfrm>
          <a:prstGeom prst="rect">
            <a:avLst/>
          </a:prstGeom>
        </p:spPr>
      </p:pic>
      <p:sp>
        <p:nvSpPr>
          <p:cNvPr id="13"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679337" y="2133600"/>
            <a:ext cx="2800985" cy="2951163"/>
          </a:xfrm>
          <a:prstGeom prst="rect">
            <a:avLst/>
          </a:prstGeom>
        </p:spPr>
        <p:txBody>
          <a:bodyPr wrap="square" anchor="b" anchorCtr="1"/>
          <a:lstStyle>
            <a:lvl1pPr marL="0" indent="0" algn="ctr">
              <a:buNone/>
              <a:defRPr sz="15000">
                <a:solidFill>
                  <a:schemeClr val="tx1"/>
                </a:solidFill>
                <a:latin typeface="Georgia" panose="02040502050405020303" pitchFamily="18" charset="0"/>
              </a:defRPr>
            </a:lvl1pPr>
          </a:lstStyle>
          <a:p>
            <a:r>
              <a:rPr lang="es-ES" dirty="0"/>
              <a:t>Nº</a:t>
            </a:r>
          </a:p>
        </p:txBody>
      </p:sp>
      <p:sp>
        <p:nvSpPr>
          <p:cNvPr id="14" name="Amarillo solar 251 187 33"/>
          <p:cNvSpPr/>
          <p:nvPr userDrawn="1"/>
        </p:nvSpPr>
        <p:spPr>
          <a:xfrm>
            <a:off x="7967662"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5"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376" y="2950368"/>
            <a:ext cx="6336704" cy="2134395"/>
          </a:xfrm>
          <a:prstGeom prst="rect">
            <a:avLst/>
          </a:prstGeom>
        </p:spPr>
        <p:txBody>
          <a:bodyPr lIns="0" tIns="0" rIns="0" bIns="0"/>
          <a:lstStyle>
            <a:lvl1pPr marL="0" indent="0">
              <a:lnSpc>
                <a:spcPts val="5000"/>
              </a:lnSpc>
              <a:spcBef>
                <a:spcPts val="0"/>
              </a:spcBef>
              <a:buNone/>
              <a:defRPr sz="4000">
                <a:solidFill>
                  <a:schemeClr val="tx2"/>
                </a:solidFill>
                <a:latin typeface="Arial" panose="020B0604020202020204" pitchFamily="34" charset="0"/>
              </a:defRPr>
            </a:lvl1pPr>
          </a:lstStyle>
          <a:p>
            <a:r>
              <a:rPr lang="es-ES" dirty="0"/>
              <a:t>Editar el subtítulo
</a:t>
            </a:r>
          </a:p>
        </p:txBody>
      </p:sp>
      <p:sp>
        <p:nvSpPr>
          <p:cNvPr id="16"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755650"/>
            <a:ext cx="6336655" cy="1953270"/>
          </a:xfrm>
          <a:prstGeom prst="rect">
            <a:avLst/>
          </a:prstGeom>
        </p:spPr>
        <p:txBody>
          <a:bodyPr vert="horz" lIns="0" tIns="0" rIns="0" bIns="0" rtlCol="0" anchor="t">
            <a:noAutofit/>
          </a:bodyPr>
          <a:lstStyle>
            <a:lvl1pPr>
              <a:lnSpc>
                <a:spcPts val="6600"/>
              </a:lnSpc>
              <a:defRPr sz="5600" baseline="0">
                <a:solidFill>
                  <a:schemeClr val="tx1"/>
                </a:solidFill>
                <a:latin typeface="Georgia" panose="02040502050405020303" pitchFamily="18" charset="0"/>
              </a:defRPr>
            </a:lvl1pPr>
          </a:lstStyle>
          <a:p>
            <a:r>
              <a:rPr lang="es-ES" dirty="0"/>
              <a:t>Haga clic para título separata</a:t>
            </a:r>
            <a:endParaRPr lang="en-US" dirty="0"/>
          </a:p>
        </p:txBody>
      </p:sp>
    </p:spTree>
    <p:extLst>
      <p:ext uri="{BB962C8B-B14F-4D97-AF65-F5344CB8AC3E}">
        <p14:creationId xmlns:p14="http://schemas.microsoft.com/office/powerpoint/2010/main" val="1151179894"/>
      </p:ext>
    </p:extLst>
  </p:cSld>
  <p:clrMapOvr>
    <a:masterClrMapping/>
  </p:clrMapOvr>
  <p:extLst>
    <p:ext uri="{DCECCB84-F9BA-43D5-87BE-67443E8EF086}">
      <p15:sldGuideLst xmlns:p15="http://schemas.microsoft.com/office/powerpoint/2012/main">
        <p15:guide id="1" orient="horz" pos="3407" userDrawn="1">
          <p15:clr>
            <a:srgbClr val="FBAE40"/>
          </p15:clr>
        </p15:guide>
        <p15:guide id="2" orient="horz" pos="3543" userDrawn="1">
          <p15:clr>
            <a:srgbClr val="FBAE40"/>
          </p15:clr>
        </p15:guide>
        <p15:guide id="3" orient="horz" pos="41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a n2">
    <p:spTree>
      <p:nvGrpSpPr>
        <p:cNvPr id="1" name=""/>
        <p:cNvGrpSpPr/>
        <p:nvPr/>
      </p:nvGrpSpPr>
      <p:grpSpPr>
        <a:xfrm>
          <a:off x="0" y="0"/>
          <a:ext cx="0" cy="0"/>
          <a:chOff x="0" y="0"/>
          <a:chExt cx="0" cy="0"/>
        </a:xfrm>
      </p:grpSpPr>
      <p:sp>
        <p:nvSpPr>
          <p:cNvPr id="8" name="Gris niebla 232 232 232"/>
          <p:cNvSpPr/>
          <p:nvPr userDrawn="1"/>
        </p:nvSpPr>
        <p:spPr>
          <a:xfrm>
            <a:off x="1" y="0"/>
            <a:ext cx="79676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9" name="Azul bruma 3 101 124"/>
          <p:cNvSpPr/>
          <p:nvPr userDrawn="1"/>
        </p:nvSpPr>
        <p:spPr>
          <a:xfrm>
            <a:off x="-2" y="5634038"/>
            <a:ext cx="8184234"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3"/>
                </a:solidFill>
                <a:latin typeface="Arial" panose="020B0604020202020204" pitchFamily="34" charset="0"/>
              </a:rPr>
              <a:t> </a:t>
            </a:r>
          </a:p>
        </p:txBody>
      </p:sp>
      <p:sp>
        <p:nvSpPr>
          <p:cNvPr id="10" name="Azul amazónico 0 66 84"/>
          <p:cNvSpPr/>
          <p:nvPr userDrawn="1"/>
        </p:nvSpPr>
        <p:spPr>
          <a:xfrm>
            <a:off x="7967664" y="5634038"/>
            <a:ext cx="4224336"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1" name="Amarillo solar 251 187 33"/>
          <p:cNvSpPr/>
          <p:nvPr userDrawn="1"/>
        </p:nvSpPr>
        <p:spPr>
          <a:xfrm>
            <a:off x="0" y="6597352"/>
            <a:ext cx="1558925"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5341" y="404813"/>
            <a:ext cx="967091" cy="252000"/>
          </a:xfrm>
          <a:prstGeom prst="rect">
            <a:avLst/>
          </a:prstGeom>
        </p:spPr>
      </p:pic>
      <p:sp>
        <p:nvSpPr>
          <p:cNvPr id="13" name="Amarillo solar 251 187 33"/>
          <p:cNvSpPr/>
          <p:nvPr userDrawn="1"/>
        </p:nvSpPr>
        <p:spPr>
          <a:xfrm>
            <a:off x="7967662"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376" y="3433125"/>
            <a:ext cx="6336704" cy="1651638"/>
          </a:xfrm>
          <a:prstGeom prst="rect">
            <a:avLst/>
          </a:prstGeom>
        </p:spPr>
        <p:txBody>
          <a:bodyPr lIns="0" tIns="0" rIns="0" bIns="0"/>
          <a:lstStyle>
            <a:lvl1pPr marL="0" indent="0">
              <a:lnSpc>
                <a:spcPts val="5000"/>
              </a:lnSpc>
              <a:spcBef>
                <a:spcPts val="0"/>
              </a:spcBef>
              <a:buNone/>
              <a:defRPr sz="4000">
                <a:solidFill>
                  <a:schemeClr val="tx2"/>
                </a:solidFill>
                <a:latin typeface="Arial" panose="020B0604020202020204" pitchFamily="34" charset="0"/>
              </a:defRPr>
            </a:lvl1pPr>
          </a:lstStyle>
          <a:p>
            <a:r>
              <a:rPr lang="es-ES" dirty="0"/>
              <a:t>Editar el subtítulo
</a:t>
            </a:r>
          </a:p>
        </p:txBody>
      </p:sp>
      <p:sp>
        <p:nvSpPr>
          <p:cNvPr id="1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05025"/>
          </a:xfrm>
          <a:prstGeom prst="rect">
            <a:avLst/>
          </a:prstGeom>
        </p:spPr>
        <p:txBody>
          <a:bodyPr vert="horz" lIns="0" tIns="0" rIns="0" bIns="0" rtlCol="0" anchor="t">
            <a:noAutofit/>
          </a:bodyPr>
          <a:lstStyle>
            <a:lvl1pPr>
              <a:lnSpc>
                <a:spcPts val="6600"/>
              </a:lnSpc>
              <a:defRPr sz="5600" baseline="0">
                <a:solidFill>
                  <a:schemeClr val="tx1"/>
                </a:solidFill>
                <a:latin typeface="Georgia" panose="02040502050405020303" pitchFamily="18" charset="0"/>
              </a:defRPr>
            </a:lvl1pPr>
          </a:lstStyle>
          <a:p>
            <a:r>
              <a:rPr lang="es-ES" dirty="0"/>
              <a:t>Haga clic para título separata</a:t>
            </a:r>
            <a:endParaRPr lang="en-US" dirty="0"/>
          </a:p>
        </p:txBody>
      </p:sp>
    </p:spTree>
    <p:extLst>
      <p:ext uri="{BB962C8B-B14F-4D97-AF65-F5344CB8AC3E}">
        <p14:creationId xmlns:p14="http://schemas.microsoft.com/office/powerpoint/2010/main" val="2113316251"/>
      </p:ext>
    </p:extLst>
  </p:cSld>
  <p:clrMapOvr>
    <a:masterClrMapping/>
  </p:clrMapOvr>
  <p:extLst>
    <p:ext uri="{DCECCB84-F9BA-43D5-87BE-67443E8EF086}">
      <p15:sldGuideLst xmlns:p15="http://schemas.microsoft.com/office/powerpoint/2012/main">
        <p15:guide id="1" orient="horz" pos="3407" userDrawn="1">
          <p15:clr>
            <a:srgbClr val="FBAE40"/>
          </p15:clr>
        </p15:guide>
        <p15:guide id="2" orient="horz" pos="3543" userDrawn="1">
          <p15:clr>
            <a:srgbClr val="FBAE40"/>
          </p15:clr>
        </p15:guide>
        <p15:guide id="3" orient="horz" pos="41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Texto grande">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8"/>
            <a:ext cx="10585697" cy="3240087"/>
          </a:xfrm>
          <a:prstGeom prst="rect">
            <a:avLst/>
          </a:prstGeom>
        </p:spPr>
        <p:txBody>
          <a:bodyPr lIns="0" tIns="0" rIns="0" bIns="0"/>
          <a:lstStyle>
            <a:lvl1pPr marL="0" indent="0">
              <a:lnSpc>
                <a:spcPct val="100000"/>
              </a:lnSpc>
              <a:spcBef>
                <a:spcPts val="0"/>
              </a:spcBef>
              <a:spcAft>
                <a:spcPts val="2600"/>
              </a:spcAft>
              <a:buNone/>
              <a:defRPr sz="2400" baseline="0">
                <a:solidFill>
                  <a:schemeClr val="tx1"/>
                </a:solidFill>
                <a:latin typeface="Arial" panose="020B0604020202020204" pitchFamily="34" charset="0"/>
              </a:defRPr>
            </a:lvl1pPr>
          </a:lstStyle>
          <a:p>
            <a:r>
              <a:rPr lang="es-ES" dirty="0"/>
              <a:t>Editar los estilos de texto del patrón</a:t>
            </a: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Georgia" panose="02040502050405020303"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p:txBody>
          <a:bodyPr/>
          <a:lstStyle/>
          <a:p>
            <a:r>
              <a:rPr lang="es-ES"/>
              <a:t>Pie de página</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Arial" panose="020B0604020202020204" pitchFamily="34" charset="0"/>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defRPr>
            </a:lvl1pPr>
          </a:lstStyle>
          <a:p>
            <a:r>
              <a:rPr lang="es-ES" dirty="0"/>
              <a:t>03/12/2018</a:t>
            </a:r>
          </a:p>
        </p:txBody>
      </p:sp>
    </p:spTree>
    <p:extLst>
      <p:ext uri="{BB962C8B-B14F-4D97-AF65-F5344CB8AC3E}">
        <p14:creationId xmlns:p14="http://schemas.microsoft.com/office/powerpoint/2010/main" val="27254826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432" y="404813"/>
            <a:ext cx="1728000" cy="450274"/>
          </a:xfrm>
          <a:prstGeom prst="rect">
            <a:avLst/>
          </a:prstGeom>
        </p:spPr>
      </p:pic>
    </p:spTree>
    <p:extLst>
      <p:ext uri="{BB962C8B-B14F-4D97-AF65-F5344CB8AC3E}">
        <p14:creationId xmlns:p14="http://schemas.microsoft.com/office/powerpoint/2010/main" val="3002262604"/>
      </p:ext>
    </p:extLst>
  </p:cSld>
  <p:clrMap bg1="lt1" tx1="dk1" bg2="lt2" tx2="dk2" accent1="accent1" accent2="accent2" accent3="accent3" accent4="accent4" accent5="accent5" accent6="accent6" hlink="hlink" folHlink="folHlink"/>
  <p:sldLayoutIdLst>
    <p:sldLayoutId id="2147483652" r:id="rId1"/>
    <p:sldLayoutId id="2147483687" r:id="rId2"/>
    <p:sldLayoutId id="2147483685" r:id="rId3"/>
    <p:sldLayoutId id="2147483653"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9" userDrawn="1">
          <p15:clr>
            <a:srgbClr val="F26B43"/>
          </p15:clr>
        </p15:guide>
        <p15:guide id="2" pos="3840" userDrawn="1">
          <p15:clr>
            <a:srgbClr val="F26B43"/>
          </p15:clr>
        </p15:guide>
        <p15:guide id="3" pos="302" userDrawn="1">
          <p15:clr>
            <a:srgbClr val="F26B43"/>
          </p15:clr>
        </p15:guide>
        <p15:guide id="4" orient="horz" pos="255" userDrawn="1">
          <p15:clr>
            <a:srgbClr val="F26B43"/>
          </p15:clr>
        </p15:guide>
        <p15:guide id="6" pos="7378" userDrawn="1">
          <p15:clr>
            <a:srgbClr val="F26B43"/>
          </p15:clr>
        </p15:guide>
        <p15:guide id="7" pos="1481" userDrawn="1">
          <p15:clr>
            <a:srgbClr val="F26B43"/>
          </p15:clr>
        </p15:guide>
        <p15:guide id="8" orient="horz" pos="3203" userDrawn="1">
          <p15:clr>
            <a:srgbClr val="F26B43"/>
          </p15:clr>
        </p15:guide>
        <p15:guide id="9" orient="horz" pos="4110" userDrawn="1">
          <p15:clr>
            <a:srgbClr val="F26B43"/>
          </p15:clr>
        </p15:guide>
        <p15:guide id="10" orient="horz" pos="2160" userDrawn="1">
          <p15:clr>
            <a:srgbClr val="F26B43"/>
          </p15:clr>
        </p15:guide>
        <p15:guide id="11" pos="5019" userDrawn="1">
          <p15:clr>
            <a:srgbClr val="F26B43"/>
          </p15:clr>
        </p15:guide>
        <p15:guide id="12" orient="horz" pos="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5" name="Azul bruma 3 101 124"/>
          <p:cNvSpPr/>
          <p:nvPr userDrawn="1"/>
        </p:nvSpPr>
        <p:spPr>
          <a:xfrm>
            <a:off x="-2" y="5634038"/>
            <a:ext cx="4367809" cy="1223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16" name="Gris niebla 232 232 232"/>
          <p:cNvSpPr/>
          <p:nvPr userDrawn="1"/>
        </p:nvSpPr>
        <p:spPr>
          <a:xfrm>
            <a:off x="4224338" y="0"/>
            <a:ext cx="79676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solidFill>
                <a:latin typeface="Arial" panose="020B0604020202020204" pitchFamily="34" charset="0"/>
              </a:rPr>
              <a:t> </a:t>
            </a:r>
          </a:p>
        </p:txBody>
      </p:sp>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45341" y="408281"/>
            <a:ext cx="967091" cy="252000"/>
          </a:xfrm>
          <a:prstGeom prst="rect">
            <a:avLst/>
          </a:prstGeom>
        </p:spPr>
      </p:pic>
      <p:sp>
        <p:nvSpPr>
          <p:cNvPr id="13" name="Azul amazónico 0 66 84"/>
          <p:cNvSpPr/>
          <p:nvPr userDrawn="1"/>
        </p:nvSpPr>
        <p:spPr>
          <a:xfrm>
            <a:off x="4224338" y="5634038"/>
            <a:ext cx="7979868"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4" name="Amarillo solar 251 187 33"/>
          <p:cNvSpPr/>
          <p:nvPr userDrawn="1"/>
        </p:nvSpPr>
        <p:spPr>
          <a:xfrm>
            <a:off x="0" y="6597352"/>
            <a:ext cx="1558925"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8" name="Amarillo solar 251 187 33"/>
          <p:cNvSpPr/>
          <p:nvPr userDrawn="1"/>
        </p:nvSpPr>
        <p:spPr>
          <a:xfrm>
            <a:off x="0"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solidFill>
                <a:latin typeface="Arial" panose="020B0604020202020204" pitchFamily="34" charset="0"/>
              </a:rPr>
              <a:t> </a:t>
            </a:r>
          </a:p>
        </p:txBody>
      </p:sp>
      <p:sp>
        <p:nvSpPr>
          <p:cNvPr id="10" name="Titulo">
            <a:extLst>
              <a:ext uri="{FF2B5EF4-FFF2-40B4-BE49-F238E27FC236}">
                <a16:creationId xmlns:a16="http://schemas.microsoft.com/office/drawing/2014/main" id="{7EA230A8-2396-C04E-BA7D-6A765043E110}"/>
              </a:ext>
            </a:extLst>
          </p:cNvPr>
          <p:cNvSpPr txBox="1">
            <a:spLocks/>
          </p:cNvSpPr>
          <p:nvPr userDrawn="1"/>
        </p:nvSpPr>
        <p:spPr>
          <a:xfrm>
            <a:off x="479425" y="1104900"/>
            <a:ext cx="3456335" cy="2180084"/>
          </a:xfrm>
          <a:prstGeom prst="rect">
            <a:avLst/>
          </a:prstGeom>
        </p:spPr>
        <p:txBody>
          <a:bodyPr vert="horz" lIns="0" tIns="0" rIns="0" bIns="0" rtlCol="0" anchor="t">
            <a:noAutofit/>
          </a:bodyPr>
          <a:lstStyle>
            <a:lvl1pPr algn="l" defTabSz="914400" rtl="0" eaLnBrk="1" latinLnBrk="0" hangingPunct="1">
              <a:lnSpc>
                <a:spcPts val="6600"/>
              </a:lnSpc>
              <a:spcBef>
                <a:spcPct val="0"/>
              </a:spcBef>
              <a:buNone/>
              <a:defRPr sz="5600" kern="1200" baseline="0">
                <a:solidFill>
                  <a:schemeClr val="accent1"/>
                </a:solidFill>
                <a:latin typeface="Noe Display" panose="020A0500090400000002" pitchFamily="18" charset="0"/>
                <a:ea typeface="+mj-ea"/>
                <a:cs typeface="+mj-cs"/>
              </a:defRPr>
            </a:lvl1pPr>
          </a:lstStyle>
          <a:p>
            <a:r>
              <a:rPr lang="es-ES" dirty="0" err="1">
                <a:solidFill>
                  <a:schemeClr val="tx1"/>
                </a:solidFill>
                <a:latin typeface="Georgia" panose="02040502050405020303" pitchFamily="18" charset="0"/>
              </a:rPr>
              <a:t>Index</a:t>
            </a:r>
            <a:endParaRPr lang="en-US" dirty="0">
              <a:solidFill>
                <a:schemeClr val="tx1"/>
              </a:solidFill>
              <a:latin typeface="Georgia" panose="02040502050405020303" pitchFamily="18" charset="0"/>
            </a:endParaRPr>
          </a:p>
        </p:txBody>
      </p:sp>
    </p:spTree>
    <p:extLst>
      <p:ext uri="{BB962C8B-B14F-4D97-AF65-F5344CB8AC3E}">
        <p14:creationId xmlns:p14="http://schemas.microsoft.com/office/powerpoint/2010/main" val="304405523"/>
      </p:ext>
    </p:extLst>
  </p:cSld>
  <p:clrMap bg1="lt1" tx1="dk1" bg2="lt2" tx2="dk2" accent1="accent1" accent2="accent2" accent3="accent3" accent4="accent4" accent5="accent5" accent6="accent6" hlink="hlink" folHlink="folHlink"/>
  <p:sldLayoutIdLst>
    <p:sldLayoutId id="2147483656" r:id="rId1"/>
    <p:sldLayoutId id="214748369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02">
          <p15:clr>
            <a:srgbClr val="F26B43"/>
          </p15:clr>
        </p15:guide>
        <p15:guide id="4" orient="horz" pos="255" userDrawn="1">
          <p15:clr>
            <a:srgbClr val="F26B43"/>
          </p15:clr>
        </p15:guide>
        <p15:guide id="6" pos="7378">
          <p15:clr>
            <a:srgbClr val="F26B43"/>
          </p15:clr>
        </p15:guide>
        <p15:guide id="7" pos="982" userDrawn="1">
          <p15:clr>
            <a:srgbClr val="F26B43"/>
          </p15:clr>
        </p15:guide>
        <p15:guide id="8" orient="horz" pos="3203">
          <p15:clr>
            <a:srgbClr val="F26B43"/>
          </p15:clr>
        </p15:guide>
        <p15:guide id="9" orient="horz" pos="4156" userDrawn="1">
          <p15:clr>
            <a:srgbClr val="F26B43"/>
          </p15:clr>
        </p15:guide>
        <p15:guide id="11" pos="2661" userDrawn="1">
          <p15:clr>
            <a:srgbClr val="F26B43"/>
          </p15:clr>
        </p15:guide>
        <p15:guide id="12" orient="horz" pos="890">
          <p15:clr>
            <a:srgbClr val="F26B43"/>
          </p15:clr>
        </p15:guide>
        <p15:guide id="13" orient="horz" pos="3407" userDrawn="1">
          <p15:clr>
            <a:srgbClr val="F26B43"/>
          </p15:clr>
        </p15:guide>
        <p15:guide id="14" orient="horz" pos="354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72699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8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orient="horz" pos="255" userDrawn="1">
          <p15:clr>
            <a:srgbClr val="F26B43"/>
          </p15:clr>
        </p15:guide>
        <p15:guide id="5" pos="7378">
          <p15:clr>
            <a:srgbClr val="F26B43"/>
          </p15:clr>
        </p15:guide>
        <p15:guide id="6" pos="982">
          <p15:clr>
            <a:srgbClr val="F26B43"/>
          </p15:clr>
        </p15:guide>
        <p15:guide id="7" orient="horz" pos="3203">
          <p15:clr>
            <a:srgbClr val="F26B43"/>
          </p15:clr>
        </p15:guide>
        <p15:guide id="9" orient="horz" pos="2160">
          <p15:clr>
            <a:srgbClr val="F26B43"/>
          </p15:clr>
        </p15:guide>
        <p15:guide id="10" pos="5019" userDrawn="1">
          <p15:clr>
            <a:srgbClr val="F26B43"/>
          </p15:clr>
        </p15:guide>
        <p15:guide id="11" orient="horz" pos="890">
          <p15:clr>
            <a:srgbClr val="F26B43"/>
          </p15:clr>
        </p15:guide>
        <p15:guide id="13" orient="horz" pos="13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511157"/>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46" userDrawn="1">
          <p15:clr>
            <a:srgbClr val="F26B43"/>
          </p15:clr>
        </p15:guide>
        <p15:guide id="3" orient="horz" pos="4020">
          <p15:clr>
            <a:srgbClr val="F26B43"/>
          </p15:clr>
        </p15:guide>
        <p15:guide id="4" pos="7287" userDrawn="1">
          <p15:clr>
            <a:srgbClr val="F26B43"/>
          </p15:clr>
        </p15:guide>
        <p15:guide id="5" orient="horz" pos="4110">
          <p15:clr>
            <a:srgbClr val="F26B43"/>
          </p15:clr>
        </p15:guide>
        <p15:guide id="6"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Amarillo solar 251 187 33"/>
          <p:cNvSpPr/>
          <p:nvPr userDrawn="1"/>
        </p:nvSpPr>
        <p:spPr>
          <a:xfrm>
            <a:off x="11424592" y="6597352"/>
            <a:ext cx="76740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6" name="Amarillo solar 251 187 33"/>
          <p:cNvSpPr/>
          <p:nvPr userDrawn="1"/>
        </p:nvSpPr>
        <p:spPr>
          <a:xfrm>
            <a:off x="8256240" y="6597352"/>
            <a:ext cx="331236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2"/>
                </a:solidFill>
                <a:latin typeface="Arial" panose="020B0604020202020204" pitchFamily="34" charset="0"/>
              </a:rPr>
              <a:t> </a:t>
            </a:r>
          </a:p>
        </p:txBody>
      </p:sp>
      <p:sp>
        <p:nvSpPr>
          <p:cNvPr id="7" name="Amarillo solar 251 187 33"/>
          <p:cNvSpPr/>
          <p:nvPr userDrawn="1"/>
        </p:nvSpPr>
        <p:spPr>
          <a:xfrm>
            <a:off x="2207568" y="6597352"/>
            <a:ext cx="655272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latin typeface="Arial" panose="020B0604020202020204" pitchFamily="34" charset="0"/>
              </a:rPr>
              <a:t> </a:t>
            </a:r>
          </a:p>
        </p:txBody>
      </p:sp>
      <p:sp>
        <p:nvSpPr>
          <p:cNvPr id="8"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bg2"/>
                </a:solidFill>
                <a:latin typeface="Arial" panose="020B0604020202020204" pitchFamily="34" charset="0"/>
              </a:rPr>
              <a:pPr algn="r"/>
              <a:t>‹#›</a:t>
            </a:fld>
            <a:endParaRPr lang="es-ES" sz="1100" dirty="0">
              <a:solidFill>
                <a:schemeClr val="bg2"/>
              </a:solidFill>
              <a:latin typeface="Arial" panose="020B0604020202020204" pitchFamily="34" charset="0"/>
            </a:endParaRPr>
          </a:p>
        </p:txBody>
      </p:sp>
      <p:sp>
        <p:nvSpPr>
          <p:cNvPr id="2" name="Marcador de pie de página 1"/>
          <p:cNvSpPr>
            <a:spLocks noGrp="1"/>
          </p:cNvSpPr>
          <p:nvPr>
            <p:ph type="ftr" sz="quarter" idx="3"/>
          </p:nvPr>
        </p:nvSpPr>
        <p:spPr>
          <a:xfrm>
            <a:off x="2279576" y="6597352"/>
            <a:ext cx="5976664" cy="260648"/>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defRPr>
            </a:lvl1pPr>
          </a:lstStyle>
          <a:p>
            <a:r>
              <a:rPr lang="es-ES" dirty="0"/>
              <a:t>Pie de página</a:t>
            </a:r>
          </a:p>
        </p:txBody>
      </p:sp>
      <p:pic>
        <p:nvPicPr>
          <p:cNvPr id="10" name="Imagen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
        <p:nvSpPr>
          <p:cNvPr id="4" name="Marcador de fecha 3"/>
          <p:cNvSpPr>
            <a:spLocks noGrp="1"/>
          </p:cNvSpPr>
          <p:nvPr>
            <p:ph type="dt" sz="half" idx="2"/>
          </p:nvPr>
        </p:nvSpPr>
        <p:spPr>
          <a:xfrm>
            <a:off x="8760296" y="6597353"/>
            <a:ext cx="2160240" cy="260648"/>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defRPr>
            </a:lvl1pPr>
          </a:lstStyle>
          <a:p>
            <a:r>
              <a:rPr lang="es-ES" dirty="0"/>
              <a:t>03/12/2018</a:t>
            </a:r>
          </a:p>
        </p:txBody>
      </p:sp>
    </p:spTree>
    <p:extLst>
      <p:ext uri="{BB962C8B-B14F-4D97-AF65-F5344CB8AC3E}">
        <p14:creationId xmlns:p14="http://schemas.microsoft.com/office/powerpoint/2010/main" val="17608359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83" r:id="rId10"/>
    <p:sldLayoutId id="2147483688" r:id="rId11"/>
    <p:sldLayoutId id="2147483690" r:id="rId12"/>
    <p:sldLayoutId id="214748369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71" userDrawn="1">
          <p15:clr>
            <a:srgbClr val="F26B43"/>
          </p15:clr>
        </p15:guide>
        <p15:guide id="1" pos="347" userDrawn="1">
          <p15:clr>
            <a:srgbClr val="F26B43"/>
          </p15:clr>
        </p15:guide>
        <p15:guide id="2" orient="horz" pos="300" userDrawn="1">
          <p15:clr>
            <a:srgbClr val="F26B43"/>
          </p15:clr>
        </p15:guide>
        <p15:guide id="3" orient="horz" pos="3838" userDrawn="1">
          <p15:clr>
            <a:srgbClr val="F26B43"/>
          </p15:clr>
        </p15:guide>
        <p15:guide id="4" pos="7333" userDrawn="1">
          <p15:clr>
            <a:srgbClr val="F26B43"/>
          </p15:clr>
        </p15:guide>
        <p15:guide id="6" pos="3840">
          <p15:clr>
            <a:srgbClr val="F26B43"/>
          </p15:clr>
        </p15:guide>
        <p15:guide id="7" orient="horz" pos="1797" userDrawn="1">
          <p15:clr>
            <a:srgbClr val="F26B43"/>
          </p15:clr>
        </p15:guide>
        <p15:guide id="8" orient="horz" pos="709" userDrawn="1">
          <p15:clr>
            <a:srgbClr val="F26B43"/>
          </p15:clr>
        </p15:guide>
        <p15:guide id="9" orient="horz" pos="4156" userDrawn="1">
          <p15:clr>
            <a:srgbClr val="F26B43"/>
          </p15:clr>
        </p15:guide>
        <p15:guide id="10" orient="horz" pos="399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082784"/>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00" userDrawn="1">
          <p15:clr>
            <a:srgbClr val="F26B43"/>
          </p15:clr>
        </p15:guide>
        <p15:guide id="3" orient="horz" pos="4020">
          <p15:clr>
            <a:srgbClr val="F26B43"/>
          </p15:clr>
        </p15:guide>
        <p15:guide id="4" pos="7333" userDrawn="1">
          <p15:clr>
            <a:srgbClr val="F26B43"/>
          </p15:clr>
        </p15:guide>
        <p15:guide id="5" orient="horz" pos="4110">
          <p15:clr>
            <a:srgbClr val="F26B43"/>
          </p15:clr>
        </p15:guide>
        <p15:guide id="6"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5711" y="2770248"/>
            <a:ext cx="2620578" cy="1090800"/>
          </a:xfrm>
          <a:prstGeom prst="rect">
            <a:avLst/>
          </a:prstGeom>
        </p:spPr>
      </p:pic>
    </p:spTree>
    <p:extLst>
      <p:ext uri="{BB962C8B-B14F-4D97-AF65-F5344CB8AC3E}">
        <p14:creationId xmlns:p14="http://schemas.microsoft.com/office/powerpoint/2010/main" val="3626627277"/>
      </p:ext>
    </p:extLst>
  </p:cSld>
  <p:clrMap bg1="lt1" tx1="dk1" bg2="lt2" tx2="dk2" accent1="accent1" accent2="accent2" accent3="accent3" accent4="accent4" accent5="accent5" accent6="accent6" hlink="hlink" folHlink="folHlink"/>
  <p:sldLayoutIdLst>
    <p:sldLayoutId id="2147483668" r:id="rId1"/>
    <p:sldLayoutId id="214748368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9">
          <p15:clr>
            <a:srgbClr val="F26B43"/>
          </p15:clr>
        </p15:guide>
        <p15:guide id="2" pos="347" userDrawn="1">
          <p15:clr>
            <a:srgbClr val="F26B43"/>
          </p15:clr>
        </p15:guide>
        <p15:guide id="3" orient="horz" pos="300">
          <p15:clr>
            <a:srgbClr val="F26B43"/>
          </p15:clr>
        </p15:guide>
        <p15:guide id="4" orient="horz" pos="4020">
          <p15:clr>
            <a:srgbClr val="F26B43"/>
          </p15:clr>
        </p15:guide>
        <p15:guide id="5" pos="7378">
          <p15:clr>
            <a:srgbClr val="F26B43"/>
          </p15:clr>
        </p15:guide>
        <p15:guide id="6" pos="982">
          <p15:clr>
            <a:srgbClr val="F26B43"/>
          </p15:clr>
        </p15:guide>
        <p15:guide id="7" orient="horz" pos="3203">
          <p15:clr>
            <a:srgbClr val="F26B43"/>
          </p15:clr>
        </p15:guide>
        <p15:guide id="8" orient="horz" pos="4110">
          <p15:clr>
            <a:srgbClr val="F26B43"/>
          </p15:clr>
        </p15:guide>
        <p15:guide id="9" orient="horz" pos="2160">
          <p15:clr>
            <a:srgbClr val="F26B43"/>
          </p15:clr>
        </p15:guide>
        <p15:guide id="10" pos="5019">
          <p15:clr>
            <a:srgbClr val="F26B43"/>
          </p15:clr>
        </p15:guide>
        <p15:guide id="1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8314" y="322834"/>
            <a:ext cx="8462565" cy="2180084"/>
          </a:xfrm>
        </p:spPr>
        <p:txBody>
          <a:bodyPr/>
          <a:lstStyle/>
          <a:p>
            <a:pPr algn="ctr">
              <a:lnSpc>
                <a:spcPct val="150000"/>
              </a:lnSpc>
            </a:pPr>
            <a:r>
              <a:rPr lang="en-GB" sz="2600" b="1" dirty="0"/>
              <a:t>DETECCIÓN DE MANIOBRAS </a:t>
            </a:r>
            <a:br>
              <a:rPr lang="en-GB" sz="2600" b="1" dirty="0"/>
            </a:br>
            <a:r>
              <a:rPr lang="en-GB" sz="2600" b="1" dirty="0"/>
              <a:t>EN ÓRBITA BAJA TERRESTRE</a:t>
            </a:r>
            <a:br>
              <a:rPr lang="en-GB" sz="2600" b="1" dirty="0"/>
            </a:br>
            <a:r>
              <a:rPr lang="en-GB" sz="2600" b="1" dirty="0"/>
              <a:t> CON DATOS DE RADAR</a:t>
            </a:r>
            <a:br>
              <a:rPr lang="en-GB" sz="2600" dirty="0"/>
            </a:br>
            <a:br>
              <a:rPr lang="en-GB" sz="2600" dirty="0"/>
            </a:br>
            <a:endParaRPr lang="en-GB" sz="2600" dirty="0"/>
          </a:p>
        </p:txBody>
      </p:sp>
      <p:pic>
        <p:nvPicPr>
          <p:cNvPr id="4" name="Marcador de posición de imagen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131" r="14131"/>
          <a:stretch>
            <a:fillRect/>
          </a:stretch>
        </p:blipFill>
        <p:spPr/>
      </p:pic>
      <p:sp>
        <p:nvSpPr>
          <p:cNvPr id="2" name="CuadroTexto 1"/>
          <p:cNvSpPr txBox="1"/>
          <p:nvPr/>
        </p:nvSpPr>
        <p:spPr>
          <a:xfrm>
            <a:off x="479425" y="5372100"/>
            <a:ext cx="6140450" cy="646331"/>
          </a:xfrm>
          <a:prstGeom prst="rect">
            <a:avLst/>
          </a:prstGeom>
          <a:noFill/>
        </p:spPr>
        <p:txBody>
          <a:bodyPr wrap="square" rtlCol="0">
            <a:spAutoFit/>
          </a:bodyPr>
          <a:lstStyle/>
          <a:p>
            <a:r>
              <a:rPr lang="en-GB" dirty="0">
                <a:solidFill>
                  <a:schemeClr val="bg2"/>
                </a:solidFill>
              </a:rPr>
              <a:t>IV </a:t>
            </a:r>
            <a:r>
              <a:rPr lang="en-GB" dirty="0" err="1">
                <a:solidFill>
                  <a:schemeClr val="bg2"/>
                </a:solidFill>
              </a:rPr>
              <a:t>Congreso</a:t>
            </a:r>
            <a:r>
              <a:rPr lang="en-GB" dirty="0">
                <a:solidFill>
                  <a:schemeClr val="bg2"/>
                </a:solidFill>
              </a:rPr>
              <a:t> de </a:t>
            </a:r>
            <a:r>
              <a:rPr lang="en-GB" dirty="0" err="1">
                <a:solidFill>
                  <a:schemeClr val="bg2"/>
                </a:solidFill>
              </a:rPr>
              <a:t>Ingeniería</a:t>
            </a:r>
            <a:r>
              <a:rPr lang="en-GB" dirty="0">
                <a:solidFill>
                  <a:schemeClr val="bg2"/>
                </a:solidFill>
              </a:rPr>
              <a:t> </a:t>
            </a:r>
            <a:r>
              <a:rPr lang="en-GB" dirty="0" err="1">
                <a:solidFill>
                  <a:schemeClr val="bg2"/>
                </a:solidFill>
              </a:rPr>
              <a:t>Espacial</a:t>
            </a:r>
            <a:endParaRPr lang="en-GB" dirty="0">
              <a:solidFill>
                <a:schemeClr val="bg2"/>
              </a:solidFill>
            </a:endParaRPr>
          </a:p>
          <a:p>
            <a:r>
              <a:rPr lang="en-GB" dirty="0">
                <a:solidFill>
                  <a:schemeClr val="bg2"/>
                </a:solidFill>
              </a:rPr>
              <a:t>20-24 Junio 2022</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251" y="130850"/>
            <a:ext cx="1202649" cy="1202649"/>
          </a:xfrm>
          <a:prstGeom prst="rect">
            <a:avLst/>
          </a:prstGeom>
        </p:spPr>
      </p:pic>
      <p:pic>
        <p:nvPicPr>
          <p:cNvPr id="7" name="Picture 4" descr="https://brand.esa.int/files/2020/05/ESA_logo_2020_White-1024x6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0465" y="5447376"/>
            <a:ext cx="1489132" cy="935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FC353B-334F-D14E-AE6A-AC939B6E2511}"/>
              </a:ext>
            </a:extLst>
          </p:cNvPr>
          <p:cNvSpPr txBox="1"/>
          <p:nvPr/>
        </p:nvSpPr>
        <p:spPr>
          <a:xfrm>
            <a:off x="-168551" y="3093830"/>
            <a:ext cx="8126689" cy="1177502"/>
          </a:xfrm>
          <a:prstGeom prst="rect">
            <a:avLst/>
          </a:prstGeom>
        </p:spPr>
        <p:txBody>
          <a:bodyPr wrap="square" rtlCol="0">
            <a:spAutoFit/>
          </a:bodyPr>
          <a:lstStyle/>
          <a:p>
            <a:pPr algn="ctr">
              <a:lnSpc>
                <a:spcPts val="2500"/>
              </a:lnSpc>
              <a:spcAft>
                <a:spcPts val="600"/>
              </a:spcAft>
            </a:pPr>
            <a:r>
              <a:rPr lang="en-GB" sz="1700" b="1" dirty="0">
                <a:solidFill>
                  <a:srgbClr val="E0F2F6"/>
                </a:solidFill>
              </a:rPr>
              <a:t>US</a:t>
            </a:r>
            <a:r>
              <a:rPr lang="en-GB" sz="1700" dirty="0">
                <a:solidFill>
                  <a:srgbClr val="E0F2F6"/>
                </a:solidFill>
              </a:rPr>
              <a:t>: Jose M. </a:t>
            </a:r>
            <a:r>
              <a:rPr lang="en-GB" sz="1700" dirty="0" err="1">
                <a:solidFill>
                  <a:srgbClr val="E0F2F6"/>
                </a:solidFill>
              </a:rPr>
              <a:t>Montilla</a:t>
            </a:r>
            <a:r>
              <a:rPr lang="en-GB" sz="1700" dirty="0">
                <a:solidFill>
                  <a:srgbClr val="E0F2F6"/>
                </a:solidFill>
              </a:rPr>
              <a:t>, Julio C. Sanchez, Rafael Vazquez, Jorge Galan-</a:t>
            </a:r>
            <a:r>
              <a:rPr lang="en-GB" sz="1700" dirty="0" err="1">
                <a:solidFill>
                  <a:srgbClr val="E0F2F6"/>
                </a:solidFill>
              </a:rPr>
              <a:t>Vioque</a:t>
            </a:r>
            <a:endParaRPr lang="en-GB" sz="1700" dirty="0">
              <a:solidFill>
                <a:srgbClr val="E0F2F6"/>
              </a:solidFill>
            </a:endParaRPr>
          </a:p>
          <a:p>
            <a:pPr algn="ctr">
              <a:lnSpc>
                <a:spcPts val="2500"/>
              </a:lnSpc>
              <a:spcAft>
                <a:spcPts val="600"/>
              </a:spcAft>
            </a:pPr>
            <a:r>
              <a:rPr lang="en-GB" sz="1700" b="1" dirty="0">
                <a:solidFill>
                  <a:srgbClr val="E0F2F6"/>
                </a:solidFill>
              </a:rPr>
              <a:t>Indra</a:t>
            </a:r>
            <a:r>
              <a:rPr lang="en-GB" sz="1700" dirty="0">
                <a:solidFill>
                  <a:srgbClr val="E0F2F6"/>
                </a:solidFill>
              </a:rPr>
              <a:t>: Javier Rey </a:t>
            </a:r>
            <a:r>
              <a:rPr lang="en-GB" sz="1700" dirty="0" err="1">
                <a:solidFill>
                  <a:srgbClr val="E0F2F6"/>
                </a:solidFill>
              </a:rPr>
              <a:t>Benayas</a:t>
            </a:r>
            <a:endParaRPr lang="en-GB" sz="1700" dirty="0">
              <a:solidFill>
                <a:srgbClr val="E0F2F6"/>
              </a:solidFill>
            </a:endParaRPr>
          </a:p>
          <a:p>
            <a:pPr algn="ctr">
              <a:lnSpc>
                <a:spcPts val="2500"/>
              </a:lnSpc>
              <a:spcAft>
                <a:spcPts val="600"/>
              </a:spcAft>
            </a:pPr>
            <a:r>
              <a:rPr lang="en-GB" sz="1700" b="1" dirty="0">
                <a:solidFill>
                  <a:srgbClr val="E0F2F6"/>
                </a:solidFill>
              </a:rPr>
              <a:t>ESA</a:t>
            </a:r>
            <a:r>
              <a:rPr lang="en-GB" sz="1700" dirty="0">
                <a:solidFill>
                  <a:srgbClr val="E0F2F6"/>
                </a:solidFill>
              </a:rPr>
              <a:t>: Jan </a:t>
            </a:r>
            <a:r>
              <a:rPr lang="en-GB" sz="1700" dirty="0" err="1">
                <a:solidFill>
                  <a:srgbClr val="E0F2F6"/>
                </a:solidFill>
              </a:rPr>
              <a:t>Siminski</a:t>
            </a:r>
            <a:endParaRPr lang="en-GB" sz="1700" dirty="0">
              <a:solidFill>
                <a:srgbClr val="E0F2F6"/>
              </a:solidFill>
            </a:endParaRPr>
          </a:p>
        </p:txBody>
      </p:sp>
      <p:pic>
        <p:nvPicPr>
          <p:cNvPr id="9" name="Picture 8">
            <a:extLst>
              <a:ext uri="{FF2B5EF4-FFF2-40B4-BE49-F238E27FC236}">
                <a16:creationId xmlns:a16="http://schemas.microsoft.com/office/drawing/2014/main" id="{C821942C-7E65-BC4C-BBAA-DA5C4236BAB5}"/>
              </a:ext>
            </a:extLst>
          </p:cNvPr>
          <p:cNvPicPr>
            <a:picLocks noChangeAspect="1"/>
          </p:cNvPicPr>
          <p:nvPr/>
        </p:nvPicPr>
        <p:blipFill>
          <a:blip r:embed="rId5"/>
          <a:stretch>
            <a:fillRect/>
          </a:stretch>
        </p:blipFill>
        <p:spPr>
          <a:xfrm>
            <a:off x="9747802" y="5445124"/>
            <a:ext cx="2401429" cy="935070"/>
          </a:xfrm>
          <a:prstGeom prst="rect">
            <a:avLst/>
          </a:prstGeom>
        </p:spPr>
      </p:pic>
    </p:spTree>
    <p:extLst>
      <p:ext uri="{BB962C8B-B14F-4D97-AF65-F5344CB8AC3E}">
        <p14:creationId xmlns:p14="http://schemas.microsoft.com/office/powerpoint/2010/main" val="257476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156182"/>
            <a:ext cx="10585697" cy="4826000"/>
          </a:xfrm>
        </p:spPr>
        <p:txBody>
          <a:bodyPr/>
          <a:lstStyle/>
          <a:p>
            <a:pPr lvl="1" indent="0">
              <a:buNone/>
            </a:pPr>
            <a:endParaRPr lang="en-GB" sz="2000" noProof="0" dirty="0"/>
          </a:p>
          <a:p>
            <a:pPr marL="457200" indent="-457200">
              <a:buFont typeface="Arial" panose="020B0604020202020204" pitchFamily="34" charset="0"/>
              <a:buChar char="•"/>
            </a:pPr>
            <a:r>
              <a:rPr lang="en-GB" sz="2000" dirty="0"/>
              <a:t>Development carried out on OREKIT &amp; MATLAB</a:t>
            </a:r>
          </a:p>
          <a:p>
            <a:pPr marL="1143000" lvl="1" indent="-457200"/>
            <a:r>
              <a:rPr lang="en-GB" sz="2000" dirty="0"/>
              <a:t>OREKIT: Written in JAVA, can be interfaced (with some difficulty) with MATLAB</a:t>
            </a:r>
          </a:p>
          <a:p>
            <a:pPr marL="1143000" lvl="1" indent="-457200"/>
            <a:r>
              <a:rPr lang="en-GB" sz="2000" dirty="0"/>
              <a:t>MATLAB: Great for data analysis and plotting</a:t>
            </a:r>
          </a:p>
          <a:p>
            <a:pPr marL="1143000" lvl="1" indent="-457200"/>
            <a:endParaRPr lang="en-GB" sz="2000" dirty="0"/>
          </a:p>
          <a:p>
            <a:pPr marL="457200" indent="-457200">
              <a:buFont typeface="Arial" panose="020B0604020202020204" pitchFamily="34" charset="0"/>
              <a:buChar char="•"/>
            </a:pPr>
            <a:r>
              <a:rPr lang="en-GB" sz="2000" dirty="0"/>
              <a:t>OREKIT provides:</a:t>
            </a:r>
          </a:p>
          <a:p>
            <a:pPr marL="1143000" lvl="1" indent="-457200"/>
            <a:r>
              <a:rPr lang="en-GB" sz="2000" dirty="0"/>
              <a:t>Handling of all required frames at all dates</a:t>
            </a:r>
          </a:p>
          <a:p>
            <a:pPr marL="1143000" lvl="1" indent="-457200"/>
            <a:r>
              <a:rPr lang="en-GB" sz="2000" dirty="0"/>
              <a:t>Absolute propagators in cartesian coordinates, modified equinoctial elements or Keplerian classical elements using variable-step numerical methods</a:t>
            </a:r>
          </a:p>
          <a:p>
            <a:pPr marL="1143000" lvl="1" indent="-457200"/>
            <a:r>
              <a:rPr lang="en-GB" sz="2000" dirty="0"/>
              <a:t>Perturbations, including non-spherical harmonics of arbitrary order, drag and atmospheric models, solar radiation pressure and third-body effects</a:t>
            </a:r>
          </a:p>
          <a:p>
            <a:pPr marL="1143000" lvl="1" indent="-457200"/>
            <a:r>
              <a:rPr lang="en-GB" sz="2000" dirty="0"/>
              <a:t>A Taylor differential algebra framework</a:t>
            </a:r>
          </a:p>
          <a:p>
            <a:pPr marL="1143000" lvl="1" indent="-457200"/>
            <a:r>
              <a:rPr lang="en-GB" sz="2000" dirty="0"/>
              <a:t>Handling of common orbital formats such as TLEs and OEMs</a:t>
            </a:r>
          </a:p>
        </p:txBody>
      </p:sp>
      <p:sp>
        <p:nvSpPr>
          <p:cNvPr id="3" name="Título 2"/>
          <p:cNvSpPr>
            <a:spLocks noGrp="1"/>
          </p:cNvSpPr>
          <p:nvPr>
            <p:ph type="title"/>
          </p:nvPr>
        </p:nvSpPr>
        <p:spPr/>
        <p:txBody>
          <a:bodyPr/>
          <a:lstStyle/>
          <a:p>
            <a:r>
              <a:rPr lang="en-GB" dirty="0"/>
              <a:t>Introduction.</a:t>
            </a:r>
            <a:endParaRPr lang="en-GB" noProof="0" dirty="0"/>
          </a:p>
        </p:txBody>
      </p:sp>
      <p:pic>
        <p:nvPicPr>
          <p:cNvPr id="5" name="Imagen 5">
            <a:extLst>
              <a:ext uri="{FF2B5EF4-FFF2-40B4-BE49-F238E27FC236}">
                <a16:creationId xmlns:a16="http://schemas.microsoft.com/office/drawing/2014/main" id="{58B89182-C30A-5A4E-9CA6-FAED4C189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188908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1"/>
          </p:nvPr>
        </p:nvSpPr>
        <p:spPr/>
        <p:txBody>
          <a:bodyPr/>
          <a:lstStyle/>
          <a:p>
            <a:r>
              <a:rPr lang="en-GB" noProof="0" dirty="0"/>
              <a:t>2</a:t>
            </a:r>
          </a:p>
        </p:txBody>
      </p:sp>
      <p:sp>
        <p:nvSpPr>
          <p:cNvPr id="4" name="Título 3"/>
          <p:cNvSpPr>
            <a:spLocks noGrp="1"/>
          </p:cNvSpPr>
          <p:nvPr>
            <p:ph type="title"/>
          </p:nvPr>
        </p:nvSpPr>
        <p:spPr/>
        <p:txBody>
          <a:bodyPr/>
          <a:lstStyle/>
          <a:p>
            <a:r>
              <a:rPr lang="en-GB" sz="6000" dirty="0"/>
              <a:t>Manoeuvre Detection Metrics</a:t>
            </a:r>
            <a:endParaRPr lang="en-GB" noProof="0" dirty="0"/>
          </a:p>
        </p:txBody>
      </p:sp>
    </p:spTree>
    <p:extLst>
      <p:ext uri="{BB962C8B-B14F-4D97-AF65-F5344CB8AC3E}">
        <p14:creationId xmlns:p14="http://schemas.microsoft.com/office/powerpoint/2010/main" val="146371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n-GB" sz="2000" noProof="0" dirty="0"/>
              <a:t>The problem can be mathematically formulated as follows:</a:t>
            </a:r>
          </a:p>
          <a:p>
            <a:pPr marL="457200" indent="-457200">
              <a:buFont typeface="Arial" panose="020B0604020202020204" pitchFamily="34" charset="0"/>
              <a:buChar char="•"/>
            </a:pPr>
            <a:endParaRPr lang="en-GB" sz="2000" dirty="0"/>
          </a:p>
          <a:p>
            <a:endParaRPr lang="en-GB" sz="2000" noProof="0" dirty="0"/>
          </a:p>
          <a:p>
            <a:pPr marL="457200" indent="-457200">
              <a:buFont typeface="Arial" panose="020B0604020202020204" pitchFamily="34" charset="0"/>
              <a:buChar char="•"/>
            </a:pPr>
            <a:r>
              <a:rPr lang="en-GB" sz="2000" noProof="0" dirty="0"/>
              <a:t>To address this problem:</a:t>
            </a:r>
          </a:p>
          <a:p>
            <a:pPr marL="1143000" lvl="1" indent="-457200"/>
            <a:r>
              <a:rPr lang="en-GB" sz="2000" dirty="0"/>
              <a:t>Use of attributables to “compress” radar measurements</a:t>
            </a:r>
          </a:p>
          <a:p>
            <a:pPr marL="1143000" lvl="1" indent="-457200"/>
            <a:r>
              <a:rPr lang="en-GB" sz="2000" dirty="0"/>
              <a:t>Keep only range and range-rate attributable</a:t>
            </a:r>
          </a:p>
          <a:p>
            <a:pPr marL="1143000" lvl="1" indent="-457200"/>
            <a:r>
              <a:rPr lang="en-GB" sz="2000" dirty="0"/>
              <a:t>Metric 1: Mahalanobis distance metric</a:t>
            </a:r>
          </a:p>
          <a:p>
            <a:pPr marL="1143000" lvl="1" indent="-457200"/>
            <a:r>
              <a:rPr lang="es-ES" sz="2000" dirty="0" err="1">
                <a:sym typeface="Symbol" pitchFamily="2" charset="2"/>
              </a:rPr>
              <a:t>Metric</a:t>
            </a:r>
            <a:r>
              <a:rPr lang="es-ES" sz="2000" dirty="0">
                <a:sym typeface="Symbol" pitchFamily="2" charset="2"/>
              </a:rPr>
              <a:t> 2: Control </a:t>
            </a:r>
            <a:r>
              <a:rPr lang="es-ES" sz="2000" dirty="0" err="1">
                <a:sym typeface="Symbol" pitchFamily="2" charset="2"/>
              </a:rPr>
              <a:t>distance</a:t>
            </a:r>
            <a:r>
              <a:rPr lang="es-ES" sz="2000" dirty="0">
                <a:sym typeface="Symbol" pitchFamily="2" charset="2"/>
              </a:rPr>
              <a:t> </a:t>
            </a:r>
            <a:r>
              <a:rPr lang="es-ES" sz="2000" dirty="0" err="1"/>
              <a:t>metric</a:t>
            </a:r>
            <a:r>
              <a:rPr lang="es-ES" sz="2000" dirty="0"/>
              <a:t> </a:t>
            </a:r>
            <a:r>
              <a:rPr lang="es-ES" sz="2000" dirty="0">
                <a:sym typeface="Symbol" pitchFamily="2" charset="2"/>
              </a:rPr>
              <a:t>(</a:t>
            </a:r>
            <a:r>
              <a:rPr lang="es-ES" sz="2000" dirty="0"/>
              <a:t>V) </a:t>
            </a: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noProof="0" dirty="0" err="1"/>
              <a:t>Manouevre</a:t>
            </a:r>
            <a:r>
              <a:rPr lang="en-GB" noProof="0" dirty="0"/>
              <a:t> Detection Metrics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FE66F3-7B2A-A949-A82A-A00A42F0F0D5}"/>
                  </a:ext>
                </a:extLst>
              </p:cNvPr>
              <p:cNvSpPr txBox="1"/>
              <p:nvPr/>
            </p:nvSpPr>
            <p:spPr>
              <a:xfrm>
                <a:off x="787399" y="1879600"/>
                <a:ext cx="10585697" cy="1352934"/>
              </a:xfrm>
              <a:prstGeom prst="rect">
                <a:avLst/>
              </a:prstGeom>
              <a:ln>
                <a:solidFill>
                  <a:schemeClr val="accent2"/>
                </a:solidFill>
              </a:ln>
            </p:spPr>
            <p:txBody>
              <a:bodyPr wrap="square" rtlCol="0">
                <a:spAutoFit/>
              </a:bodyPr>
              <a:lstStyle/>
              <a:p>
                <a:pPr>
                  <a:lnSpc>
                    <a:spcPts val="2500"/>
                  </a:lnSpc>
                  <a:spcAft>
                    <a:spcPts val="600"/>
                  </a:spcAft>
                </a:pPr>
                <a:r>
                  <a:rPr lang="en-GB" sz="2000" b="1" i="1" dirty="0"/>
                  <a:t>Given an starting point </a:t>
                </a:r>
                <a14:m>
                  <m:oMath xmlns:m="http://schemas.openxmlformats.org/officeDocument/2006/math">
                    <m:sSub>
                      <m:sSubPr>
                        <m:ctrlPr>
                          <a:rPr lang="en-GB" sz="2000" b="1" i="1" dirty="0">
                            <a:latin typeface="Cambria Math" panose="02040503050406030204" pitchFamily="18" charset="0"/>
                          </a:rPr>
                        </m:ctrlPr>
                      </m:sSubPr>
                      <m:e>
                        <m:r>
                          <a:rPr lang="en-GB" sz="2000" b="1" i="1" dirty="0">
                            <a:latin typeface="Cambria Math" panose="02040503050406030204" pitchFamily="18" charset="0"/>
                          </a:rPr>
                          <m:t>𝒙</m:t>
                        </m:r>
                      </m:e>
                      <m:sub>
                        <m:r>
                          <a:rPr lang="en-GB" sz="2000" b="1" i="1" dirty="0">
                            <a:latin typeface="Cambria Math" panose="02040503050406030204" pitchFamily="18" charset="0"/>
                          </a:rPr>
                          <m:t>𝟎</m:t>
                        </m:r>
                      </m:sub>
                    </m:sSub>
                    <m:d>
                      <m:dPr>
                        <m:ctrlPr>
                          <a:rPr lang="es-ES" sz="2000" b="1" i="1" dirty="0">
                            <a:latin typeface="Cambria Math" panose="02040503050406030204" pitchFamily="18" charset="0"/>
                          </a:rPr>
                        </m:ctrlPr>
                      </m:dPr>
                      <m:e>
                        <m:sSub>
                          <m:sSubPr>
                            <m:ctrlPr>
                              <a:rPr lang="es-ES" sz="2000" b="1" i="1" dirty="0">
                                <a:latin typeface="Cambria Math" panose="02040503050406030204" pitchFamily="18" charset="0"/>
                              </a:rPr>
                            </m:ctrlPr>
                          </m:sSubPr>
                          <m:e>
                            <m:r>
                              <a:rPr lang="es-ES" sz="2000" b="1" i="1" dirty="0">
                                <a:latin typeface="Cambria Math" panose="02040503050406030204" pitchFamily="18" charset="0"/>
                              </a:rPr>
                              <m:t>𝒕</m:t>
                            </m:r>
                          </m:e>
                          <m:sub>
                            <m:r>
                              <a:rPr lang="es-ES" sz="2000" b="1" i="1" dirty="0">
                                <a:latin typeface="Cambria Math" panose="02040503050406030204" pitchFamily="18" charset="0"/>
                              </a:rPr>
                              <m:t>𝟎</m:t>
                            </m:r>
                          </m:sub>
                        </m:sSub>
                      </m:e>
                    </m:d>
                    <m:r>
                      <a:rPr lang="es-ES" sz="2000" b="1" i="1" dirty="0">
                        <a:latin typeface="Cambria Math" panose="02040503050406030204" pitchFamily="18" charset="0"/>
                      </a:rPr>
                      <m:t> </m:t>
                    </m:r>
                  </m:oMath>
                </a14:m>
                <a:r>
                  <a:rPr lang="en-GB" sz="2000" b="1" i="1" dirty="0"/>
                  <a:t>with associated covariance </a:t>
                </a:r>
                <a14:m>
                  <m:oMath xmlns:m="http://schemas.openxmlformats.org/officeDocument/2006/math">
                    <m:sSub>
                      <m:sSubPr>
                        <m:ctrlPr>
                          <a:rPr lang="es-ES" sz="2000" b="1" i="1">
                            <a:latin typeface="Cambria Math" panose="02040503050406030204" pitchFamily="18" charset="0"/>
                          </a:rPr>
                        </m:ctrlPr>
                      </m:sSubPr>
                      <m:e>
                        <m:r>
                          <a:rPr lang="es-ES" sz="2000" b="1" i="1">
                            <a:latin typeface="Cambria Math" panose="02040503050406030204" pitchFamily="18" charset="0"/>
                          </a:rPr>
                          <m:t>𝜮</m:t>
                        </m:r>
                      </m:e>
                      <m:sub>
                        <m:r>
                          <a:rPr lang="es-ES" sz="2000" b="1" i="1">
                            <a:latin typeface="Cambria Math" panose="02040503050406030204" pitchFamily="18" charset="0"/>
                          </a:rPr>
                          <m:t>𝟎</m:t>
                        </m:r>
                      </m:sub>
                    </m:sSub>
                  </m:oMath>
                </a14:m>
                <a:r>
                  <a:rPr lang="en-GB" sz="2000" b="1" i="1" dirty="0"/>
                  <a:t> and a posterior radar track (several </a:t>
                </a:r>
                <a:r>
                  <a:rPr lang="en-GB" sz="2000" b="1" i="1" dirty="0" err="1"/>
                  <a:t>measurents</a:t>
                </a:r>
                <a:r>
                  <a:rPr lang="en-GB" sz="2000" b="1" i="1" dirty="0"/>
                  <a:t> of range, range-rate, azimuth and elevation obtained at a time </a:t>
                </a:r>
                <a14:m>
                  <m:oMath xmlns:m="http://schemas.openxmlformats.org/officeDocument/2006/math">
                    <m:sSub>
                      <m:sSubPr>
                        <m:ctrlPr>
                          <a:rPr lang="es-ES" sz="2000" b="1" i="1">
                            <a:latin typeface="Cambria Math" panose="02040503050406030204" pitchFamily="18" charset="0"/>
                          </a:rPr>
                        </m:ctrlPr>
                      </m:sSubPr>
                      <m:e>
                        <m:r>
                          <a:rPr lang="es-ES" sz="2000" b="1" i="1">
                            <a:latin typeface="Cambria Math" panose="02040503050406030204" pitchFamily="18" charset="0"/>
                          </a:rPr>
                          <m:t>𝒕</m:t>
                        </m:r>
                      </m:e>
                      <m:sub>
                        <m:r>
                          <a:rPr lang="es-ES" sz="2000" b="1" i="1">
                            <a:latin typeface="Cambria Math" panose="02040503050406030204" pitchFamily="18" charset="0"/>
                          </a:rPr>
                          <m:t>𝒇</m:t>
                        </m:r>
                      </m:sub>
                    </m:sSub>
                    <m:r>
                      <a:rPr lang="es-ES" sz="2000" b="1" i="1">
                        <a:latin typeface="Cambria Math" panose="02040503050406030204" pitchFamily="18" charset="0"/>
                      </a:rPr>
                      <m:t>&gt;</m:t>
                    </m:r>
                    <m:sSub>
                      <m:sSubPr>
                        <m:ctrlPr>
                          <a:rPr lang="es-ES" sz="2000" b="1" i="1">
                            <a:latin typeface="Cambria Math" panose="02040503050406030204" pitchFamily="18" charset="0"/>
                          </a:rPr>
                        </m:ctrlPr>
                      </m:sSubPr>
                      <m:e>
                        <m:r>
                          <a:rPr lang="es-ES" sz="2000" b="1" i="1">
                            <a:latin typeface="Cambria Math" panose="02040503050406030204" pitchFamily="18" charset="0"/>
                          </a:rPr>
                          <m:t>𝒕</m:t>
                        </m:r>
                      </m:e>
                      <m:sub>
                        <m:r>
                          <a:rPr lang="es-ES" sz="2000" b="1" i="1">
                            <a:latin typeface="Cambria Math" panose="02040503050406030204" pitchFamily="18" charset="0"/>
                          </a:rPr>
                          <m:t>𝟎</m:t>
                        </m:r>
                      </m:sub>
                    </m:sSub>
                  </m:oMath>
                </a14:m>
                <a:r>
                  <a:rPr lang="en-GB" sz="2000" b="1" i="1" dirty="0"/>
                  <a:t>, also with their associated uncertainties), obtain the </a:t>
                </a:r>
                <a:r>
                  <a:rPr lang="en-GB" sz="2000" b="1" i="1" u="sng" dirty="0"/>
                  <a:t>probability</a:t>
                </a:r>
                <a:r>
                  <a:rPr lang="en-GB" sz="2000" b="1" i="1" dirty="0"/>
                  <a:t> that a manoeuvre has been carried out.</a:t>
                </a:r>
              </a:p>
            </p:txBody>
          </p:sp>
        </mc:Choice>
        <mc:Fallback xmlns="">
          <p:sp>
            <p:nvSpPr>
              <p:cNvPr id="4" name="TextBox 3">
                <a:extLst>
                  <a:ext uri="{FF2B5EF4-FFF2-40B4-BE49-F238E27FC236}">
                    <a16:creationId xmlns:a16="http://schemas.microsoft.com/office/drawing/2014/main" id="{22FE66F3-7B2A-A949-A82A-A00A42F0F0D5}"/>
                  </a:ext>
                </a:extLst>
              </p:cNvPr>
              <p:cNvSpPr txBox="1">
                <a:spLocks noRot="1" noChangeAspect="1" noMove="1" noResize="1" noEditPoints="1" noAdjustHandles="1" noChangeArrowheads="1" noChangeShapeType="1" noTextEdit="1"/>
              </p:cNvSpPr>
              <p:nvPr/>
            </p:nvSpPr>
            <p:spPr>
              <a:xfrm>
                <a:off x="787399" y="1879600"/>
                <a:ext cx="10585697" cy="1352934"/>
              </a:xfrm>
              <a:prstGeom prst="rect">
                <a:avLst/>
              </a:prstGeom>
              <a:blipFill>
                <a:blip r:embed="rId3"/>
                <a:stretch>
                  <a:fillRect l="-478" t="-1852" b="-8333"/>
                </a:stretch>
              </a:blipFill>
              <a:ln>
                <a:solidFill>
                  <a:schemeClr val="accent2"/>
                </a:solidFill>
              </a:ln>
            </p:spPr>
            <p:txBody>
              <a:bodyPr/>
              <a:lstStyle/>
              <a:p>
                <a:r>
                  <a:rPr lang="en-GB">
                    <a:noFill/>
                  </a:rPr>
                  <a:t> </a:t>
                </a:r>
              </a:p>
            </p:txBody>
          </p:sp>
        </mc:Fallback>
      </mc:AlternateContent>
      <p:pic>
        <p:nvPicPr>
          <p:cNvPr id="5" name="Imagen 5">
            <a:extLst>
              <a:ext uri="{FF2B5EF4-FFF2-40B4-BE49-F238E27FC236}">
                <a16:creationId xmlns:a16="http://schemas.microsoft.com/office/drawing/2014/main" id="{354BD8EC-241F-EF48-87BD-3F37545FB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106962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n-GB" sz="2000" noProof="0" dirty="0"/>
                  <a:t>Attributables defined e.g. in </a:t>
                </a:r>
                <a:r>
                  <a:rPr lang="en-GB" sz="2000" noProof="0" dirty="0" err="1"/>
                  <a:t>Reihs</a:t>
                </a:r>
                <a:r>
                  <a:rPr lang="en-GB" sz="2000" noProof="0" dirty="0"/>
                  <a:t> et al</a:t>
                </a:r>
                <a:r>
                  <a:rPr lang="en-GB" sz="2000" dirty="0"/>
                  <a:t>., Application of attributables to the correlation of surveillance radar measurements. </a:t>
                </a:r>
                <a:r>
                  <a:rPr lang="en-GB" sz="2000" i="1" dirty="0"/>
                  <a:t>Acta </a:t>
                </a:r>
                <a:r>
                  <a:rPr lang="en-GB" sz="2000" i="1" dirty="0" err="1"/>
                  <a:t>Astronautica</a:t>
                </a:r>
                <a:r>
                  <a:rPr lang="en-GB" sz="2000" i="1" dirty="0"/>
                  <a:t> </a:t>
                </a:r>
                <a:r>
                  <a:rPr lang="en-GB" sz="2000" dirty="0"/>
                  <a:t>182, 399–415 (2021).</a:t>
                </a:r>
              </a:p>
              <a:p>
                <a:pPr marL="457200" indent="-457200">
                  <a:buFont typeface="Arial" panose="020B0604020202020204" pitchFamily="34" charset="0"/>
                  <a:buChar char="•"/>
                </a:pPr>
                <a:r>
                  <a:rPr lang="en-GB" sz="2000" dirty="0"/>
                  <a:t>C</a:t>
                </a:r>
                <a:r>
                  <a:rPr lang="es-ES" sz="2000" dirty="0" err="1"/>
                  <a:t>ondense</a:t>
                </a:r>
                <a:r>
                  <a:rPr lang="es-ES" sz="2000" dirty="0"/>
                  <a:t> </a:t>
                </a:r>
                <a:r>
                  <a:rPr lang="es-ES" sz="2000" dirty="0" err="1"/>
                  <a:t>all</a:t>
                </a:r>
                <a:r>
                  <a:rPr lang="es-ES" sz="2000" dirty="0"/>
                  <a:t> </a:t>
                </a:r>
                <a:r>
                  <a:rPr lang="es-ES" sz="2000" dirty="0" err="1"/>
                  <a:t>measurements</a:t>
                </a:r>
                <a:r>
                  <a:rPr lang="es-ES" sz="2000" dirty="0"/>
                  <a:t> of a radar </a:t>
                </a:r>
                <a:r>
                  <a:rPr lang="es-ES" sz="2000" dirty="0" err="1"/>
                  <a:t>track</a:t>
                </a:r>
                <a:r>
                  <a:rPr lang="es-ES" sz="2000" dirty="0"/>
                  <a:t> (“</a:t>
                </a:r>
                <a:r>
                  <a:rPr lang="es-ES" sz="2000" dirty="0" err="1"/>
                  <a:t>arc</a:t>
                </a:r>
                <a:r>
                  <a:rPr lang="es-ES" sz="2000" dirty="0"/>
                  <a:t>”) </a:t>
                </a:r>
                <a:r>
                  <a:rPr lang="es-ES" sz="2000" dirty="0" err="1"/>
                  <a:t>into</a:t>
                </a:r>
                <a:r>
                  <a:rPr lang="es-ES" sz="2000" dirty="0"/>
                  <a:t> a single </a:t>
                </a:r>
                <a:r>
                  <a:rPr lang="es-ES" sz="2000" dirty="0" err="1"/>
                  <a:t>value</a:t>
                </a:r>
                <a:endParaRPr lang="es-ES" sz="2000" dirty="0"/>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𝜌</m:t>
                      </m:r>
                      <m:d>
                        <m:dPr>
                          <m:ctrlPr>
                            <a:rPr lang="en-ES" sz="2000" i="1">
                              <a:latin typeface="Cambria Math" panose="02040503050406030204" pitchFamily="18" charset="0"/>
                            </a:rPr>
                          </m:ctrlPr>
                        </m:dPr>
                        <m:e>
                          <m:r>
                            <a:rPr lang="en-GB" sz="2000" i="1">
                              <a:latin typeface="Cambria Math" panose="02040503050406030204" pitchFamily="18" charset="0"/>
                            </a:rPr>
                            <m:t>𝑡</m:t>
                          </m:r>
                        </m:e>
                      </m:d>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𝜌</m:t>
                          </m:r>
                        </m:e>
                        <m:sub>
                          <m:r>
                            <a:rPr lang="en-GB" sz="2000" i="1">
                              <a:latin typeface="Cambria Math" panose="02040503050406030204" pitchFamily="18" charset="0"/>
                            </a:rPr>
                            <m:t>0</m:t>
                          </m:r>
                        </m:sub>
                      </m:sSub>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𝜌</m:t>
                          </m:r>
                        </m:e>
                        <m:sub>
                          <m:r>
                            <a:rPr lang="en-GB" sz="2000" i="1">
                              <a:latin typeface="Cambria Math" panose="02040503050406030204" pitchFamily="18" charset="0"/>
                            </a:rPr>
                            <m:t>1</m:t>
                          </m:r>
                        </m:sub>
                      </m:sSub>
                      <m:r>
                        <a:rPr lang="en-GB" sz="2000" i="1">
                          <a:latin typeface="Cambria Math" panose="02040503050406030204" pitchFamily="18" charset="0"/>
                        </a:rPr>
                        <m:t>𝑡</m:t>
                      </m:r>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𝜌</m:t>
                          </m:r>
                        </m:e>
                        <m:sub>
                          <m:r>
                            <a:rPr lang="en-GB" sz="2000" i="1">
                              <a:latin typeface="Cambria Math" panose="02040503050406030204" pitchFamily="18" charset="0"/>
                            </a:rPr>
                            <m:t>2</m:t>
                          </m:r>
                        </m:sub>
                      </m:sSub>
                      <m:f>
                        <m:fPr>
                          <m:ctrlPr>
                            <a:rPr lang="en-ES" sz="2000" i="1">
                              <a:latin typeface="Cambria Math" panose="02040503050406030204" pitchFamily="18" charset="0"/>
                            </a:rPr>
                          </m:ctrlPr>
                        </m:fPr>
                        <m:num>
                          <m:sSup>
                            <m:sSupPr>
                              <m:ctrlPr>
                                <a:rPr lang="en-ES" sz="2000" i="1">
                                  <a:latin typeface="Cambria Math" panose="02040503050406030204" pitchFamily="18" charset="0"/>
                                </a:rPr>
                              </m:ctrlPr>
                            </m:sSupPr>
                            <m:e>
                              <m:r>
                                <a:rPr lang="en-GB" sz="2000" i="1">
                                  <a:latin typeface="Cambria Math" panose="02040503050406030204" pitchFamily="18" charset="0"/>
                                </a:rPr>
                                <m:t>𝑡</m:t>
                              </m:r>
                            </m:e>
                            <m:sup>
                              <m:r>
                                <a:rPr lang="en-GB" sz="2000" i="1">
                                  <a:latin typeface="Cambria Math" panose="02040503050406030204" pitchFamily="18" charset="0"/>
                                </a:rPr>
                                <m:t>2</m:t>
                              </m:r>
                            </m:sup>
                          </m:sSup>
                        </m:num>
                        <m:den>
                          <m:r>
                            <a:rPr lang="en-GB" sz="2000" i="1">
                              <a:latin typeface="Cambria Math" panose="02040503050406030204" pitchFamily="18" charset="0"/>
                            </a:rPr>
                            <m:t>2!</m:t>
                          </m:r>
                        </m:den>
                      </m:f>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𝜌</m:t>
                          </m:r>
                        </m:e>
                        <m:sub>
                          <m:r>
                            <a:rPr lang="en-GB" sz="2000" i="1">
                              <a:latin typeface="Cambria Math" panose="02040503050406030204" pitchFamily="18" charset="0"/>
                            </a:rPr>
                            <m:t>𝑛</m:t>
                          </m:r>
                        </m:sub>
                      </m:sSub>
                      <m:f>
                        <m:fPr>
                          <m:ctrlPr>
                            <a:rPr lang="en-ES" sz="2000" i="1">
                              <a:latin typeface="Cambria Math" panose="02040503050406030204" pitchFamily="18" charset="0"/>
                            </a:rPr>
                          </m:ctrlPr>
                        </m:fPr>
                        <m:num>
                          <m:sSup>
                            <m:sSupPr>
                              <m:ctrlPr>
                                <a:rPr lang="en-ES" sz="2000" i="1">
                                  <a:latin typeface="Cambria Math" panose="02040503050406030204" pitchFamily="18" charset="0"/>
                                </a:rPr>
                              </m:ctrlPr>
                            </m:sSupPr>
                            <m:e>
                              <m:r>
                                <a:rPr lang="en-GB" sz="2000" i="1">
                                  <a:latin typeface="Cambria Math" panose="02040503050406030204" pitchFamily="18" charset="0"/>
                                </a:rPr>
                                <m:t>𝑡</m:t>
                              </m:r>
                            </m:e>
                            <m:sup>
                              <m:r>
                                <a:rPr lang="en-GB" sz="2000" i="1">
                                  <a:latin typeface="Cambria Math" panose="02040503050406030204" pitchFamily="18" charset="0"/>
                                </a:rPr>
                                <m:t>𝑛</m:t>
                              </m:r>
                            </m:sup>
                          </m:sSup>
                        </m:num>
                        <m:den>
                          <m:r>
                            <a:rPr lang="en-GB" sz="2000" i="1">
                              <a:latin typeface="Cambria Math" panose="02040503050406030204" pitchFamily="18" charset="0"/>
                            </a:rPr>
                            <m:t>𝑛</m:t>
                          </m:r>
                          <m:r>
                            <a:rPr lang="en-GB" sz="2000" i="1">
                              <a:latin typeface="Cambria Math" panose="02040503050406030204" pitchFamily="18" charset="0"/>
                            </a:rPr>
                            <m:t>!</m:t>
                          </m:r>
                        </m:den>
                      </m:f>
                      <m:r>
                        <a:rPr lang="en-GB" sz="2000" i="1">
                          <a:latin typeface="Cambria Math" panose="02040503050406030204" pitchFamily="18" charset="0"/>
                        </a:rPr>
                        <m:t> ; </m:t>
                      </m:r>
                      <m:r>
                        <a:rPr lang="en-GB" sz="2000" i="1">
                          <a:latin typeface="Cambria Math" panose="02040503050406030204" pitchFamily="18" charset="0"/>
                        </a:rPr>
                        <m:t>𝑒𝑙</m:t>
                      </m:r>
                      <m:d>
                        <m:dPr>
                          <m:ctrlPr>
                            <a:rPr lang="en-ES" sz="2000" i="1">
                              <a:latin typeface="Cambria Math" panose="02040503050406030204" pitchFamily="18" charset="0"/>
                            </a:rPr>
                          </m:ctrlPr>
                        </m:dPr>
                        <m:e>
                          <m:r>
                            <a:rPr lang="en-GB" sz="2000" i="1">
                              <a:latin typeface="Cambria Math" panose="02040503050406030204" pitchFamily="18" charset="0"/>
                            </a:rPr>
                            <m:t>𝑡</m:t>
                          </m:r>
                        </m:e>
                      </m:d>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𝑒𝑙</m:t>
                          </m:r>
                        </m:e>
                        <m:sub>
                          <m:r>
                            <a:rPr lang="en-GB" sz="2000" i="1">
                              <a:latin typeface="Cambria Math" panose="02040503050406030204" pitchFamily="18" charset="0"/>
                            </a:rPr>
                            <m:t>0</m:t>
                          </m:r>
                        </m:sub>
                      </m:sSub>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𝑒𝑙</m:t>
                          </m:r>
                        </m:e>
                        <m:sub>
                          <m:r>
                            <a:rPr lang="en-GB" sz="2000" i="1">
                              <a:latin typeface="Cambria Math" panose="02040503050406030204" pitchFamily="18" charset="0"/>
                            </a:rPr>
                            <m:t>1</m:t>
                          </m:r>
                        </m:sub>
                      </m:sSub>
                      <m:r>
                        <a:rPr lang="en-GB" sz="2000" i="1">
                          <a:latin typeface="Cambria Math" panose="02040503050406030204" pitchFamily="18" charset="0"/>
                        </a:rPr>
                        <m:t>𝑡</m:t>
                      </m:r>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𝑒𝑙</m:t>
                          </m:r>
                        </m:e>
                        <m:sub>
                          <m:r>
                            <a:rPr lang="en-GB" sz="2000" i="1">
                              <a:latin typeface="Cambria Math" panose="02040503050406030204" pitchFamily="18" charset="0"/>
                            </a:rPr>
                            <m:t>2</m:t>
                          </m:r>
                        </m:sub>
                      </m:sSub>
                      <m:f>
                        <m:fPr>
                          <m:ctrlPr>
                            <a:rPr lang="en-ES" sz="2000" i="1">
                              <a:latin typeface="Cambria Math" panose="02040503050406030204" pitchFamily="18" charset="0"/>
                            </a:rPr>
                          </m:ctrlPr>
                        </m:fPr>
                        <m:num>
                          <m:sSup>
                            <m:sSupPr>
                              <m:ctrlPr>
                                <a:rPr lang="en-ES" sz="2000" i="1">
                                  <a:latin typeface="Cambria Math" panose="02040503050406030204" pitchFamily="18" charset="0"/>
                                </a:rPr>
                              </m:ctrlPr>
                            </m:sSupPr>
                            <m:e>
                              <m:r>
                                <a:rPr lang="en-GB" sz="2000" i="1">
                                  <a:latin typeface="Cambria Math" panose="02040503050406030204" pitchFamily="18" charset="0"/>
                                </a:rPr>
                                <m:t>𝑡</m:t>
                              </m:r>
                            </m:e>
                            <m:sup>
                              <m:r>
                                <a:rPr lang="en-GB" sz="2000" i="1">
                                  <a:latin typeface="Cambria Math" panose="02040503050406030204" pitchFamily="18" charset="0"/>
                                </a:rPr>
                                <m:t>2</m:t>
                              </m:r>
                            </m:sup>
                          </m:sSup>
                        </m:num>
                        <m:den>
                          <m:r>
                            <a:rPr lang="en-GB" sz="2000" i="1">
                              <a:latin typeface="Cambria Math" panose="02040503050406030204" pitchFamily="18" charset="0"/>
                            </a:rPr>
                            <m:t>2!</m:t>
                          </m:r>
                        </m:den>
                      </m:f>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𝑒𝑙</m:t>
                          </m:r>
                        </m:e>
                        <m:sub>
                          <m:r>
                            <a:rPr lang="en-GB" sz="2000" i="1">
                              <a:latin typeface="Cambria Math" panose="02040503050406030204" pitchFamily="18" charset="0"/>
                            </a:rPr>
                            <m:t>𝑛</m:t>
                          </m:r>
                        </m:sub>
                      </m:sSub>
                      <m:f>
                        <m:fPr>
                          <m:ctrlPr>
                            <a:rPr lang="en-ES" sz="2000" i="1">
                              <a:latin typeface="Cambria Math" panose="02040503050406030204" pitchFamily="18" charset="0"/>
                            </a:rPr>
                          </m:ctrlPr>
                        </m:fPr>
                        <m:num>
                          <m:sSup>
                            <m:sSupPr>
                              <m:ctrlPr>
                                <a:rPr lang="en-ES" sz="2000" i="1">
                                  <a:latin typeface="Cambria Math" panose="02040503050406030204" pitchFamily="18" charset="0"/>
                                </a:rPr>
                              </m:ctrlPr>
                            </m:sSupPr>
                            <m:e>
                              <m:r>
                                <a:rPr lang="en-GB" sz="2000" i="1">
                                  <a:latin typeface="Cambria Math" panose="02040503050406030204" pitchFamily="18" charset="0"/>
                                </a:rPr>
                                <m:t>𝑡</m:t>
                              </m:r>
                            </m:e>
                            <m:sup>
                              <m:r>
                                <a:rPr lang="en-GB" sz="2000" i="1">
                                  <a:latin typeface="Cambria Math" panose="02040503050406030204" pitchFamily="18" charset="0"/>
                                </a:rPr>
                                <m:t>𝑛</m:t>
                              </m:r>
                            </m:sup>
                          </m:sSup>
                        </m:num>
                        <m:den>
                          <m:r>
                            <a:rPr lang="en-GB" sz="2000" i="1">
                              <a:latin typeface="Cambria Math" panose="02040503050406030204" pitchFamily="18" charset="0"/>
                            </a:rPr>
                            <m:t>𝑛</m:t>
                          </m:r>
                          <m:r>
                            <a:rPr lang="en-GB" sz="2000" i="1">
                              <a:latin typeface="Cambria Math" panose="02040503050406030204" pitchFamily="18" charset="0"/>
                            </a:rPr>
                            <m:t>!</m:t>
                          </m:r>
                        </m:den>
                      </m:f>
                      <m:r>
                        <a:rPr lang="en-GB" sz="2000" i="1">
                          <a:latin typeface="Cambria Math" panose="02040503050406030204" pitchFamily="18" charset="0"/>
                        </a:rPr>
                        <m:t> ; </m:t>
                      </m:r>
                    </m:oMath>
                  </m:oMathPara>
                </a14:m>
                <a:endParaRPr lang="es-ES" sz="2000" i="1" dirty="0"/>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𝑎𝑧</m:t>
                      </m:r>
                      <m:d>
                        <m:dPr>
                          <m:ctrlPr>
                            <a:rPr lang="en-ES" sz="2000" i="1">
                              <a:latin typeface="Cambria Math" panose="02040503050406030204" pitchFamily="18" charset="0"/>
                            </a:rPr>
                          </m:ctrlPr>
                        </m:dPr>
                        <m:e>
                          <m:r>
                            <a:rPr lang="en-GB" sz="2000" i="1">
                              <a:latin typeface="Cambria Math" panose="02040503050406030204" pitchFamily="18" charset="0"/>
                            </a:rPr>
                            <m:t>𝑡</m:t>
                          </m:r>
                        </m:e>
                      </m:d>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𝑎𝑧</m:t>
                          </m:r>
                        </m:e>
                        <m:sub>
                          <m:r>
                            <a:rPr lang="en-GB" sz="2000" i="1">
                              <a:latin typeface="Cambria Math" panose="02040503050406030204" pitchFamily="18" charset="0"/>
                            </a:rPr>
                            <m:t>0</m:t>
                          </m:r>
                        </m:sub>
                      </m:sSub>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𝑎𝑧</m:t>
                          </m:r>
                        </m:e>
                        <m:sub>
                          <m:r>
                            <a:rPr lang="en-GB" sz="2000" i="1">
                              <a:latin typeface="Cambria Math" panose="02040503050406030204" pitchFamily="18" charset="0"/>
                            </a:rPr>
                            <m:t>1</m:t>
                          </m:r>
                        </m:sub>
                      </m:sSub>
                      <m:r>
                        <a:rPr lang="en-GB" sz="2000" i="1">
                          <a:latin typeface="Cambria Math" panose="02040503050406030204" pitchFamily="18" charset="0"/>
                        </a:rPr>
                        <m:t>𝑡</m:t>
                      </m:r>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𝑎𝑧</m:t>
                          </m:r>
                        </m:e>
                        <m:sub>
                          <m:r>
                            <a:rPr lang="en-GB" sz="2000" i="1">
                              <a:latin typeface="Cambria Math" panose="02040503050406030204" pitchFamily="18" charset="0"/>
                            </a:rPr>
                            <m:t>2</m:t>
                          </m:r>
                        </m:sub>
                      </m:sSub>
                      <m:f>
                        <m:fPr>
                          <m:ctrlPr>
                            <a:rPr lang="en-ES" sz="2000" i="1">
                              <a:latin typeface="Cambria Math" panose="02040503050406030204" pitchFamily="18" charset="0"/>
                            </a:rPr>
                          </m:ctrlPr>
                        </m:fPr>
                        <m:num>
                          <m:sSup>
                            <m:sSupPr>
                              <m:ctrlPr>
                                <a:rPr lang="en-ES" sz="2000" i="1">
                                  <a:latin typeface="Cambria Math" panose="02040503050406030204" pitchFamily="18" charset="0"/>
                                </a:rPr>
                              </m:ctrlPr>
                            </m:sSupPr>
                            <m:e>
                              <m:r>
                                <a:rPr lang="en-GB" sz="2000" i="1">
                                  <a:latin typeface="Cambria Math" panose="02040503050406030204" pitchFamily="18" charset="0"/>
                                </a:rPr>
                                <m:t>𝑡</m:t>
                              </m:r>
                            </m:e>
                            <m:sup>
                              <m:r>
                                <a:rPr lang="en-GB" sz="2000" i="1">
                                  <a:latin typeface="Cambria Math" panose="02040503050406030204" pitchFamily="18" charset="0"/>
                                </a:rPr>
                                <m:t>2</m:t>
                              </m:r>
                            </m:sup>
                          </m:sSup>
                        </m:num>
                        <m:den>
                          <m:r>
                            <a:rPr lang="en-GB" sz="2000" i="1">
                              <a:latin typeface="Cambria Math" panose="02040503050406030204" pitchFamily="18" charset="0"/>
                            </a:rPr>
                            <m:t>2!</m:t>
                          </m:r>
                        </m:den>
                      </m:f>
                      <m:r>
                        <a:rPr lang="en-GB" sz="2000" i="1">
                          <a:latin typeface="Cambria Math" panose="02040503050406030204" pitchFamily="18" charset="0"/>
                        </a:rPr>
                        <m:t>+⋯+</m:t>
                      </m:r>
                      <m:sSub>
                        <m:sSubPr>
                          <m:ctrlPr>
                            <a:rPr lang="en-ES" sz="2000" i="1">
                              <a:latin typeface="Cambria Math" panose="02040503050406030204" pitchFamily="18" charset="0"/>
                            </a:rPr>
                          </m:ctrlPr>
                        </m:sSubPr>
                        <m:e>
                          <m:r>
                            <a:rPr lang="en-GB" sz="2000" i="1">
                              <a:latin typeface="Cambria Math" panose="02040503050406030204" pitchFamily="18" charset="0"/>
                            </a:rPr>
                            <m:t>𝑎𝑧</m:t>
                          </m:r>
                        </m:e>
                        <m:sub>
                          <m:r>
                            <a:rPr lang="en-GB" sz="2000" i="1">
                              <a:latin typeface="Cambria Math" panose="02040503050406030204" pitchFamily="18" charset="0"/>
                            </a:rPr>
                            <m:t>𝑛</m:t>
                          </m:r>
                        </m:sub>
                      </m:sSub>
                      <m:f>
                        <m:fPr>
                          <m:ctrlPr>
                            <a:rPr lang="en-ES" sz="2000" i="1">
                              <a:latin typeface="Cambria Math" panose="02040503050406030204" pitchFamily="18" charset="0"/>
                            </a:rPr>
                          </m:ctrlPr>
                        </m:fPr>
                        <m:num>
                          <m:sSup>
                            <m:sSupPr>
                              <m:ctrlPr>
                                <a:rPr lang="en-ES" sz="2000" i="1">
                                  <a:latin typeface="Cambria Math" panose="02040503050406030204" pitchFamily="18" charset="0"/>
                                </a:rPr>
                              </m:ctrlPr>
                            </m:sSupPr>
                            <m:e>
                              <m:r>
                                <a:rPr lang="en-GB" sz="2000" i="1">
                                  <a:latin typeface="Cambria Math" panose="02040503050406030204" pitchFamily="18" charset="0"/>
                                </a:rPr>
                                <m:t>𝑡</m:t>
                              </m:r>
                            </m:e>
                            <m:sup>
                              <m:r>
                                <a:rPr lang="en-GB" sz="2000" i="1">
                                  <a:latin typeface="Cambria Math" panose="02040503050406030204" pitchFamily="18" charset="0"/>
                                </a:rPr>
                                <m:t>𝑛</m:t>
                              </m:r>
                            </m:sup>
                          </m:sSup>
                        </m:num>
                        <m:den>
                          <m:r>
                            <a:rPr lang="en-GB" sz="2000" i="1">
                              <a:latin typeface="Cambria Math" panose="02040503050406030204" pitchFamily="18" charset="0"/>
                            </a:rPr>
                            <m:t>𝑛</m:t>
                          </m:r>
                          <m:r>
                            <a:rPr lang="en-GB" sz="2000" i="1">
                              <a:latin typeface="Cambria Math" panose="02040503050406030204" pitchFamily="18" charset="0"/>
                            </a:rPr>
                            <m:t>!</m:t>
                          </m:r>
                        </m:den>
                      </m:f>
                      <m:r>
                        <a:rPr lang="en-GB" sz="2000" i="1">
                          <a:latin typeface="Cambria Math" panose="02040503050406030204" pitchFamily="18" charset="0"/>
                        </a:rPr>
                        <m:t> ; </m:t>
                      </m:r>
                      <m:acc>
                        <m:accPr>
                          <m:chr m:val="̇"/>
                          <m:ctrlPr>
                            <a:rPr lang="en-ES" sz="2000" i="1">
                              <a:solidFill>
                                <a:srgbClr val="FF0000"/>
                              </a:solidFill>
                              <a:latin typeface="Cambria Math" panose="02040503050406030204" pitchFamily="18" charset="0"/>
                            </a:rPr>
                          </m:ctrlPr>
                        </m:accPr>
                        <m:e>
                          <m:r>
                            <a:rPr lang="en-GB" sz="2000" i="1">
                              <a:solidFill>
                                <a:srgbClr val="FF0000"/>
                              </a:solidFill>
                              <a:latin typeface="Cambria Math" panose="02040503050406030204" pitchFamily="18" charset="0"/>
                            </a:rPr>
                            <m:t>𝜌</m:t>
                          </m:r>
                        </m:e>
                      </m:acc>
                      <m:d>
                        <m:dPr>
                          <m:ctrlPr>
                            <a:rPr lang="en-ES" sz="2000" i="1">
                              <a:solidFill>
                                <a:srgbClr val="FF0000"/>
                              </a:solidFill>
                              <a:latin typeface="Cambria Math" panose="02040503050406030204" pitchFamily="18" charset="0"/>
                            </a:rPr>
                          </m:ctrlPr>
                        </m:dPr>
                        <m:e>
                          <m:r>
                            <a:rPr lang="en-GB" sz="2000" i="1">
                              <a:solidFill>
                                <a:srgbClr val="FF0000"/>
                              </a:solidFill>
                              <a:latin typeface="Cambria Math" panose="02040503050406030204" pitchFamily="18" charset="0"/>
                            </a:rPr>
                            <m:t>𝑡</m:t>
                          </m:r>
                        </m:e>
                      </m:d>
                      <m:r>
                        <a:rPr lang="en-GB" sz="2000" i="1">
                          <a:solidFill>
                            <a:srgbClr val="FF0000"/>
                          </a:solidFill>
                          <a:latin typeface="Cambria Math" panose="02040503050406030204" pitchFamily="18" charset="0"/>
                        </a:rPr>
                        <m:t>=</m:t>
                      </m:r>
                      <m:sSub>
                        <m:sSubPr>
                          <m:ctrlPr>
                            <a:rPr lang="en-ES" sz="2000" i="1">
                              <a:solidFill>
                                <a:srgbClr val="FF0000"/>
                              </a:solidFill>
                              <a:latin typeface="Cambria Math" panose="02040503050406030204" pitchFamily="18" charset="0"/>
                            </a:rPr>
                          </m:ctrlPr>
                        </m:sSubPr>
                        <m:e>
                          <m:r>
                            <a:rPr lang="en-GB" sz="2000" i="1">
                              <a:solidFill>
                                <a:srgbClr val="FF0000"/>
                              </a:solidFill>
                              <a:latin typeface="Cambria Math" panose="02040503050406030204" pitchFamily="18" charset="0"/>
                            </a:rPr>
                            <m:t>𝜌</m:t>
                          </m:r>
                        </m:e>
                        <m:sub>
                          <m:r>
                            <a:rPr lang="en-GB" sz="2000" i="1">
                              <a:solidFill>
                                <a:srgbClr val="FF0000"/>
                              </a:solidFill>
                              <a:latin typeface="Cambria Math" panose="02040503050406030204" pitchFamily="18" charset="0"/>
                            </a:rPr>
                            <m:t>1</m:t>
                          </m:r>
                        </m:sub>
                      </m:sSub>
                      <m:r>
                        <a:rPr lang="en-GB" sz="2000" i="1">
                          <a:solidFill>
                            <a:srgbClr val="FF0000"/>
                          </a:solidFill>
                          <a:latin typeface="Cambria Math" panose="02040503050406030204" pitchFamily="18" charset="0"/>
                        </a:rPr>
                        <m:t>+</m:t>
                      </m:r>
                      <m:sSub>
                        <m:sSubPr>
                          <m:ctrlPr>
                            <a:rPr lang="en-ES" sz="2000" i="1">
                              <a:solidFill>
                                <a:srgbClr val="FF0000"/>
                              </a:solidFill>
                              <a:latin typeface="Cambria Math" panose="02040503050406030204" pitchFamily="18" charset="0"/>
                            </a:rPr>
                          </m:ctrlPr>
                        </m:sSubPr>
                        <m:e>
                          <m:r>
                            <a:rPr lang="en-GB" sz="2000" i="1">
                              <a:solidFill>
                                <a:srgbClr val="FF0000"/>
                              </a:solidFill>
                              <a:latin typeface="Cambria Math" panose="02040503050406030204" pitchFamily="18" charset="0"/>
                            </a:rPr>
                            <m:t>𝜌</m:t>
                          </m:r>
                        </m:e>
                        <m:sub>
                          <m:r>
                            <a:rPr lang="en-GB" sz="2000" i="1">
                              <a:solidFill>
                                <a:srgbClr val="FF0000"/>
                              </a:solidFill>
                              <a:latin typeface="Cambria Math" panose="02040503050406030204" pitchFamily="18" charset="0"/>
                            </a:rPr>
                            <m:t>2</m:t>
                          </m:r>
                        </m:sub>
                      </m:sSub>
                      <m:f>
                        <m:fPr>
                          <m:ctrlPr>
                            <a:rPr lang="en-ES" sz="2000" i="1">
                              <a:solidFill>
                                <a:srgbClr val="FF0000"/>
                              </a:solidFill>
                              <a:latin typeface="Cambria Math" panose="02040503050406030204" pitchFamily="18" charset="0"/>
                            </a:rPr>
                          </m:ctrlPr>
                        </m:fPr>
                        <m:num>
                          <m:r>
                            <a:rPr lang="en-GB" sz="2000" i="1">
                              <a:solidFill>
                                <a:srgbClr val="FF0000"/>
                              </a:solidFill>
                              <a:latin typeface="Cambria Math" panose="02040503050406030204" pitchFamily="18" charset="0"/>
                            </a:rPr>
                            <m:t>2</m:t>
                          </m:r>
                          <m:r>
                            <a:rPr lang="en-GB" sz="2000" i="1">
                              <a:solidFill>
                                <a:srgbClr val="FF0000"/>
                              </a:solidFill>
                              <a:latin typeface="Cambria Math" panose="02040503050406030204" pitchFamily="18" charset="0"/>
                            </a:rPr>
                            <m:t>𝑡</m:t>
                          </m:r>
                        </m:num>
                        <m:den>
                          <m:r>
                            <a:rPr lang="en-GB" sz="2000" i="1">
                              <a:solidFill>
                                <a:srgbClr val="FF0000"/>
                              </a:solidFill>
                              <a:latin typeface="Cambria Math" panose="02040503050406030204" pitchFamily="18" charset="0"/>
                            </a:rPr>
                            <m:t>2!</m:t>
                          </m:r>
                        </m:den>
                      </m:f>
                      <m:r>
                        <a:rPr lang="en-GB" sz="2000" i="1">
                          <a:solidFill>
                            <a:srgbClr val="FF0000"/>
                          </a:solidFill>
                          <a:latin typeface="Cambria Math" panose="02040503050406030204" pitchFamily="18" charset="0"/>
                        </a:rPr>
                        <m:t>+⋯+</m:t>
                      </m:r>
                      <m:sSub>
                        <m:sSubPr>
                          <m:ctrlPr>
                            <a:rPr lang="en-ES" sz="2000" i="1">
                              <a:solidFill>
                                <a:srgbClr val="FF0000"/>
                              </a:solidFill>
                              <a:latin typeface="Cambria Math" panose="02040503050406030204" pitchFamily="18" charset="0"/>
                            </a:rPr>
                          </m:ctrlPr>
                        </m:sSubPr>
                        <m:e>
                          <m:r>
                            <a:rPr lang="en-GB" sz="2000" i="1">
                              <a:solidFill>
                                <a:srgbClr val="FF0000"/>
                              </a:solidFill>
                              <a:latin typeface="Cambria Math" panose="02040503050406030204" pitchFamily="18" charset="0"/>
                            </a:rPr>
                            <m:t>𝜌</m:t>
                          </m:r>
                        </m:e>
                        <m:sub>
                          <m:r>
                            <a:rPr lang="en-GB" sz="2000" i="1">
                              <a:solidFill>
                                <a:srgbClr val="FF0000"/>
                              </a:solidFill>
                              <a:latin typeface="Cambria Math" panose="02040503050406030204" pitchFamily="18" charset="0"/>
                            </a:rPr>
                            <m:t>𝑛</m:t>
                          </m:r>
                        </m:sub>
                      </m:sSub>
                      <m:f>
                        <m:fPr>
                          <m:ctrlPr>
                            <a:rPr lang="en-ES" sz="2000" i="1">
                              <a:solidFill>
                                <a:srgbClr val="FF0000"/>
                              </a:solidFill>
                              <a:latin typeface="Cambria Math" panose="02040503050406030204" pitchFamily="18" charset="0"/>
                            </a:rPr>
                          </m:ctrlPr>
                        </m:fPr>
                        <m:num>
                          <m:r>
                            <a:rPr lang="en-GB" sz="2000" i="1">
                              <a:solidFill>
                                <a:srgbClr val="FF0000"/>
                              </a:solidFill>
                              <a:latin typeface="Cambria Math" panose="02040503050406030204" pitchFamily="18" charset="0"/>
                            </a:rPr>
                            <m:t>𝑛</m:t>
                          </m:r>
                          <m:sSup>
                            <m:sSupPr>
                              <m:ctrlPr>
                                <a:rPr lang="en-ES" sz="2000" i="1">
                                  <a:solidFill>
                                    <a:srgbClr val="FF0000"/>
                                  </a:solidFill>
                                  <a:latin typeface="Cambria Math" panose="02040503050406030204" pitchFamily="18" charset="0"/>
                                </a:rPr>
                              </m:ctrlPr>
                            </m:sSupPr>
                            <m:e>
                              <m:r>
                                <a:rPr lang="en-GB" sz="2000" i="1">
                                  <a:solidFill>
                                    <a:srgbClr val="FF0000"/>
                                  </a:solidFill>
                                  <a:latin typeface="Cambria Math" panose="02040503050406030204" pitchFamily="18" charset="0"/>
                                </a:rPr>
                                <m:t>𝑡</m:t>
                              </m:r>
                            </m:e>
                            <m:sup>
                              <m:r>
                                <a:rPr lang="en-GB" sz="2000" i="1">
                                  <a:solidFill>
                                    <a:srgbClr val="FF0000"/>
                                  </a:solidFill>
                                  <a:latin typeface="Cambria Math" panose="02040503050406030204" pitchFamily="18" charset="0"/>
                                </a:rPr>
                                <m:t>𝑛</m:t>
                              </m:r>
                              <m:r>
                                <a:rPr lang="en-GB" sz="2000" i="1">
                                  <a:solidFill>
                                    <a:srgbClr val="FF0000"/>
                                  </a:solidFill>
                                  <a:latin typeface="Cambria Math" panose="02040503050406030204" pitchFamily="18" charset="0"/>
                                </a:rPr>
                                <m:t>−1</m:t>
                              </m:r>
                            </m:sup>
                          </m:sSup>
                        </m:num>
                        <m:den>
                          <m:r>
                            <a:rPr lang="en-GB" sz="2000" i="1">
                              <a:solidFill>
                                <a:srgbClr val="FF0000"/>
                              </a:solidFill>
                              <a:latin typeface="Cambria Math" panose="02040503050406030204" pitchFamily="18" charset="0"/>
                            </a:rPr>
                            <m:t>𝑛</m:t>
                          </m:r>
                          <m:r>
                            <a:rPr lang="en-GB" sz="2000" i="1">
                              <a:solidFill>
                                <a:srgbClr val="FF0000"/>
                              </a:solidFill>
                              <a:latin typeface="Cambria Math" panose="02040503050406030204" pitchFamily="18" charset="0"/>
                            </a:rPr>
                            <m:t>!</m:t>
                          </m:r>
                        </m:den>
                      </m:f>
                    </m:oMath>
                  </m:oMathPara>
                </a14:m>
                <a:endParaRPr lang="en-GB" sz="2000" noProof="0" dirty="0"/>
              </a:p>
              <a:p>
                <a:pPr marL="457200" indent="-457200">
                  <a:buFont typeface="Arial" panose="020B0604020202020204" pitchFamily="34" charset="0"/>
                  <a:buChar char="•"/>
                </a:pPr>
                <a:r>
                  <a:rPr lang="en-GB" sz="2000" dirty="0"/>
                  <a:t>Following the literature, the coefficients (and their covariance) can be found using Least Squares from the radar measurements. Then, we obtain a better estimation with less error at the middle point (in terms of time) of the track.</a:t>
                </a:r>
              </a:p>
              <a:p>
                <a:pPr marL="1143000" lvl="1" indent="-457200"/>
                <a:endParaRPr lang="en-GB" sz="2000" dirty="0"/>
              </a:p>
              <a:p>
                <a:pPr marL="1143000" lvl="1" indent="-457200"/>
                <a:endParaRPr lang="en-GB" sz="2000" dirty="0"/>
              </a:p>
            </p:txBody>
          </p:sp>
        </mc:Choice>
        <mc:Fallback xmlns="">
          <p:sp>
            <p:nvSpPr>
              <p:cNvPr id="2" name="Marcador de contenido 1"/>
              <p:cNvSpPr>
                <a:spLocks noGrp="1" noRot="1" noChangeAspect="1" noMove="1" noResize="1" noEditPoints="1" noAdjustHandles="1" noChangeArrowheads="1" noChangeShapeType="1" noTextEdit="1"/>
              </p:cNvSpPr>
              <p:nvPr>
                <p:ph sz="quarter" idx="10"/>
              </p:nvPr>
            </p:nvSpPr>
            <p:spPr>
              <a:xfrm>
                <a:off x="550863" y="1422400"/>
                <a:ext cx="10585697" cy="4826000"/>
              </a:xfrm>
              <a:blipFill>
                <a:blip r:embed="rId3"/>
                <a:stretch>
                  <a:fillRect l="-1319" t="-1571" r="-1918"/>
                </a:stretch>
              </a:blipFill>
            </p:spPr>
            <p:txBody>
              <a:bodyPr/>
              <a:lstStyle/>
              <a:p>
                <a:r>
                  <a:rPr lang="en-GB">
                    <a:noFill/>
                  </a:rPr>
                  <a:t> </a:t>
                </a:r>
              </a:p>
            </p:txBody>
          </p:sp>
        </mc:Fallback>
      </mc:AlternateContent>
      <p:sp>
        <p:nvSpPr>
          <p:cNvPr id="3" name="Título 2"/>
          <p:cNvSpPr>
            <a:spLocks noGrp="1"/>
          </p:cNvSpPr>
          <p:nvPr>
            <p:ph type="title"/>
          </p:nvPr>
        </p:nvSpPr>
        <p:spPr/>
        <p:txBody>
          <a:bodyPr/>
          <a:lstStyle/>
          <a:p>
            <a:r>
              <a:rPr lang="en-GB" noProof="0" dirty="0"/>
              <a:t>Attributables</a:t>
            </a:r>
          </a:p>
        </p:txBody>
      </p:sp>
      <p:pic>
        <p:nvPicPr>
          <p:cNvPr id="4" name="Imagen 5">
            <a:extLst>
              <a:ext uri="{FF2B5EF4-FFF2-40B4-BE49-F238E27FC236}">
                <a16:creationId xmlns:a16="http://schemas.microsoft.com/office/drawing/2014/main" id="{4EF60FBD-0588-1242-882C-51463D5D6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19518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077843"/>
            <a:ext cx="10585697" cy="4826000"/>
          </a:xfrm>
        </p:spPr>
        <p:txBody>
          <a:bodyPr/>
          <a:lstStyle/>
          <a:p>
            <a:pPr marL="457200" indent="-457200">
              <a:buFont typeface="Arial" panose="020B0604020202020204" pitchFamily="34" charset="0"/>
              <a:buChar char="•"/>
            </a:pPr>
            <a:r>
              <a:rPr lang="en-GB" sz="2000" noProof="0" dirty="0"/>
              <a:t>Attributables example and reduction of error.</a:t>
            </a:r>
            <a:endParaRPr lang="es-ES" sz="2000" dirty="0"/>
          </a:p>
          <a:p>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dirty="0"/>
              <a:t>Attributables</a:t>
            </a:r>
            <a:endParaRPr lang="en-GB" noProof="0" dirty="0"/>
          </a:p>
        </p:txBody>
      </p:sp>
      <p:grpSp>
        <p:nvGrpSpPr>
          <p:cNvPr id="4" name="Group 3">
            <a:extLst>
              <a:ext uri="{FF2B5EF4-FFF2-40B4-BE49-F238E27FC236}">
                <a16:creationId xmlns:a16="http://schemas.microsoft.com/office/drawing/2014/main" id="{1DE39D14-4E27-BB40-A0F2-1B5AC4A8B325}"/>
              </a:ext>
            </a:extLst>
          </p:cNvPr>
          <p:cNvGrpSpPr/>
          <p:nvPr/>
        </p:nvGrpSpPr>
        <p:grpSpPr>
          <a:xfrm>
            <a:off x="2438400" y="1422400"/>
            <a:ext cx="7737231" cy="5160251"/>
            <a:chOff x="0" y="0"/>
            <a:chExt cx="5772850" cy="4222335"/>
          </a:xfrm>
        </p:grpSpPr>
        <p:grpSp>
          <p:nvGrpSpPr>
            <p:cNvPr id="5" name="Group 4">
              <a:extLst>
                <a:ext uri="{FF2B5EF4-FFF2-40B4-BE49-F238E27FC236}">
                  <a16:creationId xmlns:a16="http://schemas.microsoft.com/office/drawing/2014/main" id="{797CBCE4-CFED-7342-981F-FF05C26B3301}"/>
                </a:ext>
              </a:extLst>
            </p:cNvPr>
            <p:cNvGrpSpPr/>
            <p:nvPr/>
          </p:nvGrpSpPr>
          <p:grpSpPr>
            <a:xfrm>
              <a:off x="9331" y="0"/>
              <a:ext cx="5709920" cy="2120265"/>
              <a:chOff x="0" y="0"/>
              <a:chExt cx="5710179" cy="2120265"/>
            </a:xfrm>
          </p:grpSpPr>
          <p:pic>
            <p:nvPicPr>
              <p:cNvPr id="8" name="Imagen 1" descr="Diagrama&#10;&#10;Descripción generada automáticamente con confianza baja">
                <a:extLst>
                  <a:ext uri="{FF2B5EF4-FFF2-40B4-BE49-F238E27FC236}">
                    <a16:creationId xmlns:a16="http://schemas.microsoft.com/office/drawing/2014/main" id="{35086D59-E7CE-E048-A361-0D983C154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61"/>
                <a:ext cx="2796540" cy="2097405"/>
              </a:xfrm>
              <a:prstGeom prst="rect">
                <a:avLst/>
              </a:prstGeom>
            </p:spPr>
          </p:pic>
          <p:pic>
            <p:nvPicPr>
              <p:cNvPr id="9" name="Imagen 3" descr="Gráfico, Gráfico de líneas&#10;&#10;Descripción generada automáticamente">
                <a:extLst>
                  <a:ext uri="{FF2B5EF4-FFF2-40B4-BE49-F238E27FC236}">
                    <a16:creationId xmlns:a16="http://schemas.microsoft.com/office/drawing/2014/main" id="{422FC998-6C7A-3147-9D2E-A4C518514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159" y="0"/>
                <a:ext cx="2827020" cy="2120265"/>
              </a:xfrm>
              <a:prstGeom prst="rect">
                <a:avLst/>
              </a:prstGeom>
            </p:spPr>
          </p:pic>
        </p:grpSp>
        <p:pic>
          <p:nvPicPr>
            <p:cNvPr id="6" name="Imagen 2" descr="Gráfico&#10;&#10;Descripción generada automáticamente">
              <a:extLst>
                <a:ext uri="{FF2B5EF4-FFF2-40B4-BE49-F238E27FC236}">
                  <a16:creationId xmlns:a16="http://schemas.microsoft.com/office/drawing/2014/main" id="{65DE8B0E-9FE3-C54F-9C41-3F1A432D6C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90" y="2062065"/>
              <a:ext cx="2880360" cy="2160270"/>
            </a:xfrm>
            <a:prstGeom prst="rect">
              <a:avLst/>
            </a:prstGeom>
          </p:spPr>
        </p:pic>
        <p:pic>
          <p:nvPicPr>
            <p:cNvPr id="7" name="Imagen 5" descr="Gráfico, Gráfico de líneas&#10;&#10;Descripción generada automáticamente">
              <a:extLst>
                <a:ext uri="{FF2B5EF4-FFF2-40B4-BE49-F238E27FC236}">
                  <a16:creationId xmlns:a16="http://schemas.microsoft.com/office/drawing/2014/main" id="{325A2D82-482E-E24D-A6F8-0EB7DFE4BF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062065"/>
              <a:ext cx="2865120" cy="2148840"/>
            </a:xfrm>
            <a:prstGeom prst="rect">
              <a:avLst/>
            </a:prstGeom>
          </p:spPr>
        </p:pic>
      </p:grpSp>
      <p:pic>
        <p:nvPicPr>
          <p:cNvPr id="10" name="Imagen 5">
            <a:extLst>
              <a:ext uri="{FF2B5EF4-FFF2-40B4-BE49-F238E27FC236}">
                <a16:creationId xmlns:a16="http://schemas.microsoft.com/office/drawing/2014/main" id="{2261AB2C-D36B-254E-97BE-6FF3FAF3D5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150407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noProof="0" dirty="0" err="1"/>
              <a:t>Metric</a:t>
            </a:r>
            <a:r>
              <a:rPr lang="es-ES" sz="2000" noProof="0" dirty="0"/>
              <a:t> 1: Use of Mahalanobis </a:t>
            </a:r>
            <a:r>
              <a:rPr lang="es-ES" sz="2000" noProof="0" dirty="0" err="1"/>
              <a:t>distance</a:t>
            </a:r>
            <a:r>
              <a:rPr lang="es-ES" sz="2000" noProof="0" dirty="0"/>
              <a:t> to compare real and </a:t>
            </a:r>
            <a:r>
              <a:rPr lang="es-ES" sz="2000" noProof="0" dirty="0" err="1"/>
              <a:t>projected</a:t>
            </a:r>
            <a:r>
              <a:rPr lang="es-ES" sz="2000" noProof="0" dirty="0"/>
              <a:t> </a:t>
            </a:r>
            <a:r>
              <a:rPr lang="es-ES" sz="2000" noProof="0" dirty="0" err="1"/>
              <a:t>attributable</a:t>
            </a:r>
            <a:endParaRPr lang="es-ES" sz="2000" noProof="0" dirty="0"/>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Sample the initial condition of the PDF </a:t>
            </a:r>
          </a:p>
          <a:p>
            <a:pPr lvl="1" algn="just" eaLnBrk="0" fontAlgn="base" hangingPunct="0">
              <a:spcBef>
                <a:spcPct val="0"/>
              </a:spcBef>
              <a:spcAft>
                <a:spcPct val="0"/>
              </a:spcAft>
              <a:buFontTx/>
              <a:buChar char="•"/>
            </a:pPr>
            <a:endParaRPr lang="en-GB" altLang="zh-CN" sz="1800" dirty="0">
              <a:solidFill>
                <a:srgbClr val="004254"/>
              </a:solidFill>
              <a:ea typeface="MS Mincho" panose="02020609040205080304" pitchFamily="49" charset="-128"/>
              <a:cs typeface="Arial" panose="020B0604020202020204" pitchFamily="34" charset="0"/>
            </a:endParaRPr>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Propagate the sampled points using an OREKIT propagator up to attributable time </a:t>
            </a:r>
            <a:r>
              <a:rPr lang="en-GB" altLang="zh-CN" sz="1800" dirty="0">
                <a:solidFill>
                  <a:srgbClr val="004254"/>
                </a:solidFill>
                <a:latin typeface="Cambria Math" panose="02040503050406030204" pitchFamily="18" charset="0"/>
                <a:ea typeface="MS Mincho" panose="02020609040205080304" pitchFamily="49" charset="-128"/>
                <a:cs typeface="Arial" panose="020B0604020202020204" pitchFamily="34" charset="0"/>
              </a:rPr>
              <a:t>with</a:t>
            </a:r>
            <a:r>
              <a:rPr lang="en-GB" altLang="zh-CN" sz="1800" dirty="0">
                <a:solidFill>
                  <a:srgbClr val="004254"/>
                </a:solidFill>
                <a:ea typeface="MS Mincho" panose="02020609040205080304" pitchFamily="49" charset="-128"/>
                <a:cs typeface="Arial" panose="020B0604020202020204" pitchFamily="34" charset="0"/>
              </a:rPr>
              <a:t> Taylor differential algebra methods</a:t>
            </a:r>
            <a:endParaRPr lang="en-GB" altLang="zh-CN" sz="1800" dirty="0"/>
          </a:p>
          <a:p>
            <a:pPr lvl="1" algn="just" eaLnBrk="0" fontAlgn="base" hangingPunct="0">
              <a:spcBef>
                <a:spcPct val="0"/>
              </a:spcBef>
              <a:spcAft>
                <a:spcPct val="0"/>
              </a:spcAft>
              <a:buFontTx/>
              <a:buChar char="•"/>
            </a:pPr>
            <a:endParaRPr lang="en-GB" altLang="zh-CN" sz="1800" dirty="0">
              <a:solidFill>
                <a:srgbClr val="004254"/>
              </a:solidFill>
              <a:ea typeface="MS Mincho" panose="02020609040205080304" pitchFamily="49" charset="-128"/>
              <a:cs typeface="Arial" panose="020B0604020202020204" pitchFamily="34" charset="0"/>
            </a:endParaRPr>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Projected values at attributable time are obtained as a cloud of points.</a:t>
            </a:r>
            <a:endParaRPr lang="en-GB" altLang="zh-CN" sz="1800" dirty="0"/>
          </a:p>
          <a:p>
            <a:pPr lvl="1" algn="just" eaLnBrk="0" fontAlgn="base" hangingPunct="0">
              <a:spcBef>
                <a:spcPct val="0"/>
              </a:spcBef>
              <a:spcAft>
                <a:spcPct val="0"/>
              </a:spcAft>
              <a:buFontTx/>
              <a:buChar char="•"/>
            </a:pPr>
            <a:endParaRPr lang="en-GB" altLang="zh-CN" sz="1800" dirty="0">
              <a:solidFill>
                <a:srgbClr val="004254"/>
              </a:solidFill>
              <a:ea typeface="MS Mincho" panose="02020609040205080304" pitchFamily="49" charset="-128"/>
              <a:cs typeface="Arial" panose="020B0604020202020204" pitchFamily="34" charset="0"/>
            </a:endParaRPr>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Now for each sampled orbit, one can compute the range and range-rate measurements at the attributable time, obtaining a “cloud of measurements”, and from it mean and covariance.</a:t>
            </a:r>
            <a:endParaRPr lang="en-GB" altLang="zh-CN" sz="1800" dirty="0"/>
          </a:p>
          <a:p>
            <a:pPr lvl="1" algn="just" eaLnBrk="0" fontAlgn="base" hangingPunct="0">
              <a:spcBef>
                <a:spcPct val="0"/>
              </a:spcBef>
              <a:spcAft>
                <a:spcPct val="0"/>
              </a:spcAft>
              <a:buFontTx/>
              <a:buChar char="•"/>
            </a:pPr>
            <a:endParaRPr lang="en-GB" altLang="zh-CN" sz="1800" dirty="0">
              <a:solidFill>
                <a:srgbClr val="004254"/>
              </a:solidFill>
              <a:ea typeface="MS Mincho" panose="02020609040205080304" pitchFamily="49" charset="-128"/>
              <a:cs typeface="Arial" panose="020B0604020202020204" pitchFamily="34" charset="0"/>
            </a:endParaRPr>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Finally, the attributables and the mean of projected measurements can be compared. If no manoeuvre has been performed, one would expect that both values should more or less agree, </a:t>
            </a:r>
            <a:r>
              <a:rPr lang="en-GB" altLang="zh-CN" sz="1800" u="sng" dirty="0">
                <a:solidFill>
                  <a:srgbClr val="004254"/>
                </a:solidFill>
                <a:ea typeface="MS Mincho" panose="02020609040205080304" pitchFamily="49" charset="-128"/>
                <a:cs typeface="Arial" panose="020B0604020202020204" pitchFamily="34" charset="0"/>
              </a:rPr>
              <a:t>thus their difference should be close to zero, and we know an estimation of its covariance</a:t>
            </a:r>
            <a:r>
              <a:rPr lang="en-GB" altLang="zh-CN" sz="1800" dirty="0">
                <a:solidFill>
                  <a:srgbClr val="004254"/>
                </a:solidFill>
                <a:ea typeface="MS Mincho" panose="02020609040205080304" pitchFamily="49" charset="-128"/>
                <a:cs typeface="Arial" panose="020B0604020202020204" pitchFamily="34" charset="0"/>
              </a:rPr>
              <a:t>.</a:t>
            </a:r>
          </a:p>
          <a:p>
            <a:pPr lvl="1" algn="just" eaLnBrk="0" fontAlgn="base" hangingPunct="0">
              <a:spcBef>
                <a:spcPct val="0"/>
              </a:spcBef>
              <a:spcAft>
                <a:spcPct val="0"/>
              </a:spcAft>
              <a:buFontTx/>
              <a:buChar char="•"/>
            </a:pPr>
            <a:endParaRPr lang="en-GB" altLang="zh-CN" sz="1800" dirty="0">
              <a:solidFill>
                <a:srgbClr val="004254"/>
              </a:solidFill>
              <a:ea typeface="MS Mincho" panose="02020609040205080304" pitchFamily="49" charset="-128"/>
              <a:cs typeface="Arial" panose="020B0604020202020204" pitchFamily="34" charset="0"/>
            </a:endParaRPr>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We can then obtain the Mahalanobis distance which will be a metric for manoeuvre detection.</a:t>
            </a:r>
            <a:endParaRPr lang="en-GB" altLang="zh-CN" sz="1800" dirty="0"/>
          </a:p>
          <a:p>
            <a:pPr marL="457200" indent="-457200">
              <a:buFont typeface="Arial" panose="020B0604020202020204" pitchFamily="34" charset="0"/>
              <a:buChar char="•"/>
            </a:pPr>
            <a:endParaRPr lang="es-ES" sz="2000" noProof="0" dirty="0"/>
          </a:p>
          <a:p>
            <a:pPr marL="1143000" lvl="1" indent="-457200"/>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noProof="0" dirty="0"/>
              <a:t>Mahalanobis distance metric</a:t>
            </a:r>
          </a:p>
        </p:txBody>
      </p:sp>
      <p:pic>
        <p:nvPicPr>
          <p:cNvPr id="4" name="Imagen 5">
            <a:extLst>
              <a:ext uri="{FF2B5EF4-FFF2-40B4-BE49-F238E27FC236}">
                <a16:creationId xmlns:a16="http://schemas.microsoft.com/office/drawing/2014/main" id="{CDD0768C-2EF5-8C45-9662-218AF473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306805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n-GB" sz="2000" noProof="0" dirty="0"/>
              <a:t>Taylor differential algebra to propagate uncertainty as opposed to Monte-Carlo simulations</a:t>
            </a:r>
          </a:p>
          <a:p>
            <a:pPr marL="457200" indent="-457200">
              <a:buFont typeface="Arial" panose="020B0604020202020204" pitchFamily="34" charset="0"/>
              <a:buChar char="•"/>
            </a:pPr>
            <a:endParaRPr lang="en-GB" sz="2000" dirty="0"/>
          </a:p>
          <a:p>
            <a:r>
              <a:rPr lang="en-GB" sz="2000" dirty="0"/>
              <a:t>                                                                VS.</a:t>
            </a:r>
          </a:p>
          <a:p>
            <a:endParaRPr lang="en-GB" sz="2000" dirty="0"/>
          </a:p>
          <a:p>
            <a:pPr marL="342900" indent="-342900">
              <a:buFont typeface="Arial" panose="020B0604020202020204" pitchFamily="34" charset="0"/>
              <a:buChar char="•"/>
            </a:pPr>
            <a:r>
              <a:rPr lang="en-GB" sz="2000" dirty="0"/>
              <a:t>Also more precise than basic linear covariance analysis.</a:t>
            </a:r>
          </a:p>
          <a:p>
            <a:pPr marL="342900" indent="-342900">
              <a:buFont typeface="Arial" panose="020B0604020202020204" pitchFamily="34" charset="0"/>
              <a:buChar char="•"/>
            </a:pPr>
            <a:r>
              <a:rPr lang="en-GB" sz="2000" dirty="0"/>
              <a:t>See e.g. Andrea, A. and </a:t>
            </a:r>
            <a:r>
              <a:rPr lang="en-GB" sz="2000" dirty="0" err="1"/>
              <a:t>Maisonobe</a:t>
            </a:r>
            <a:r>
              <a:rPr lang="en-GB" sz="2000" dirty="0"/>
              <a:t>, L. Automatic differentiation for propagation of orbit uncertainties on </a:t>
            </a:r>
            <a:r>
              <a:rPr lang="en-GB" sz="2000" dirty="0" err="1"/>
              <a:t>orekit</a:t>
            </a:r>
            <a:r>
              <a:rPr lang="en-GB" sz="2000" dirty="0"/>
              <a:t>. In Stardust Conference, (2016).</a:t>
            </a:r>
          </a:p>
          <a:p>
            <a:pPr marL="457200" indent="-457200">
              <a:buFont typeface="Arial" panose="020B0604020202020204" pitchFamily="34" charset="0"/>
              <a:buChar char="•"/>
            </a:pPr>
            <a:endParaRPr lang="en-GB" sz="2000" dirty="0"/>
          </a:p>
        </p:txBody>
      </p:sp>
      <p:sp>
        <p:nvSpPr>
          <p:cNvPr id="3" name="Título 2"/>
          <p:cNvSpPr>
            <a:spLocks noGrp="1"/>
          </p:cNvSpPr>
          <p:nvPr>
            <p:ph type="title"/>
          </p:nvPr>
        </p:nvSpPr>
        <p:spPr/>
        <p:txBody>
          <a:bodyPr/>
          <a:lstStyle/>
          <a:p>
            <a:r>
              <a:rPr lang="en-GB" noProof="0" dirty="0"/>
              <a:t>Taylor differential algebra</a:t>
            </a:r>
          </a:p>
        </p:txBody>
      </p:sp>
      <p:pic>
        <p:nvPicPr>
          <p:cNvPr id="6" name="Picture 5">
            <a:extLst>
              <a:ext uri="{FF2B5EF4-FFF2-40B4-BE49-F238E27FC236}">
                <a16:creationId xmlns:a16="http://schemas.microsoft.com/office/drawing/2014/main" id="{9CE783B7-02DB-8C43-860E-68EBD892E534}"/>
              </a:ext>
            </a:extLst>
          </p:cNvPr>
          <p:cNvPicPr/>
          <p:nvPr/>
        </p:nvPicPr>
        <p:blipFill>
          <a:blip r:embed="rId3">
            <a:extLst>
              <a:ext uri="{28A0092B-C50C-407E-A947-70E740481C1C}">
                <a14:useLocalDpi xmlns:a14="http://schemas.microsoft.com/office/drawing/2010/main" val="0"/>
              </a:ext>
            </a:extLst>
          </a:blip>
          <a:stretch>
            <a:fillRect/>
          </a:stretch>
        </p:blipFill>
        <p:spPr>
          <a:xfrm>
            <a:off x="2348364" y="2142217"/>
            <a:ext cx="2501221" cy="1338038"/>
          </a:xfrm>
          <a:prstGeom prst="rect">
            <a:avLst/>
          </a:prstGeom>
        </p:spPr>
      </p:pic>
      <p:pic>
        <p:nvPicPr>
          <p:cNvPr id="7" name="Picture 6">
            <a:extLst>
              <a:ext uri="{FF2B5EF4-FFF2-40B4-BE49-F238E27FC236}">
                <a16:creationId xmlns:a16="http://schemas.microsoft.com/office/drawing/2014/main" id="{E5F60A79-81F9-D343-984C-A49B3C25F7D1}"/>
              </a:ext>
            </a:extLst>
          </p:cNvPr>
          <p:cNvPicPr/>
          <p:nvPr/>
        </p:nvPicPr>
        <p:blipFill>
          <a:blip r:embed="rId4">
            <a:extLst>
              <a:ext uri="{28A0092B-C50C-407E-A947-70E740481C1C}">
                <a14:useLocalDpi xmlns:a14="http://schemas.microsoft.com/office/drawing/2010/main" val="0"/>
              </a:ext>
            </a:extLst>
          </a:blip>
          <a:stretch>
            <a:fillRect/>
          </a:stretch>
        </p:blipFill>
        <p:spPr>
          <a:xfrm>
            <a:off x="5813063" y="2090962"/>
            <a:ext cx="2775766" cy="1338038"/>
          </a:xfrm>
          <a:prstGeom prst="rect">
            <a:avLst/>
          </a:prstGeom>
        </p:spPr>
      </p:pic>
      <p:pic>
        <p:nvPicPr>
          <p:cNvPr id="9" name="Imagen 5">
            <a:extLst>
              <a:ext uri="{FF2B5EF4-FFF2-40B4-BE49-F238E27FC236}">
                <a16:creationId xmlns:a16="http://schemas.microsoft.com/office/drawing/2014/main" id="{64A8621E-F94A-894C-A3D9-4F1F92A49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7666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noProof="0" dirty="0"/>
              <a:t>Use of </a:t>
            </a:r>
            <a:r>
              <a:rPr lang="es-ES" sz="2000" noProof="0" dirty="0" err="1"/>
              <a:t>Mahalonobis</a:t>
            </a:r>
            <a:r>
              <a:rPr lang="es-ES" sz="2000" noProof="0" dirty="0"/>
              <a:t> </a:t>
            </a:r>
            <a:r>
              <a:rPr lang="es-ES" sz="2000" noProof="0" dirty="0" err="1"/>
              <a:t>distance</a:t>
            </a:r>
            <a:r>
              <a:rPr lang="es-ES" sz="2000" noProof="0" dirty="0"/>
              <a:t>(MD)/</a:t>
            </a:r>
            <a:r>
              <a:rPr lang="es-ES" sz="2000" noProof="0" dirty="0" err="1"/>
              <a:t>confidence</a:t>
            </a:r>
            <a:r>
              <a:rPr lang="es-ES" sz="2000" noProof="0" dirty="0"/>
              <a:t> </a:t>
            </a:r>
            <a:r>
              <a:rPr lang="es-ES" sz="2000" noProof="0" dirty="0" err="1"/>
              <a:t>interval</a:t>
            </a:r>
            <a:r>
              <a:rPr lang="es-ES" sz="2000" noProof="0" dirty="0"/>
              <a:t> </a:t>
            </a:r>
            <a:r>
              <a:rPr lang="es-ES" sz="2000" noProof="0" dirty="0" err="1"/>
              <a:t>example</a:t>
            </a:r>
            <a:r>
              <a:rPr lang="es-ES" sz="2000" noProof="0" dirty="0"/>
              <a:t>: no </a:t>
            </a:r>
            <a:r>
              <a:rPr lang="es-ES" sz="2000" noProof="0" dirty="0" err="1"/>
              <a:t>manoeuvre</a:t>
            </a:r>
            <a:r>
              <a:rPr lang="es-ES" sz="2000" noProof="0" dirty="0"/>
              <a:t> (top) vs. </a:t>
            </a:r>
            <a:r>
              <a:rPr lang="es-ES" sz="2000" noProof="0" dirty="0" err="1"/>
              <a:t>manoeuvre</a:t>
            </a:r>
            <a:r>
              <a:rPr lang="es-ES" sz="2000" noProof="0" dirty="0"/>
              <a:t> (</a:t>
            </a:r>
            <a:r>
              <a:rPr lang="es-ES" sz="2000" noProof="0" dirty="0" err="1"/>
              <a:t>bottom</a:t>
            </a:r>
            <a:r>
              <a:rPr lang="es-ES" sz="2000" noProof="0" dirty="0"/>
              <a:t>). Green: </a:t>
            </a:r>
            <a:r>
              <a:rPr lang="es-ES" sz="2000" noProof="0" dirty="0" err="1"/>
              <a:t>measurement</a:t>
            </a:r>
            <a:r>
              <a:rPr lang="es-ES" sz="2000" noProof="0" dirty="0"/>
              <a:t> </a:t>
            </a:r>
            <a:r>
              <a:rPr lang="es-ES" sz="2000" noProof="0" dirty="0" err="1"/>
              <a:t>uncertainty</a:t>
            </a:r>
            <a:r>
              <a:rPr lang="es-ES" sz="2000" noProof="0" dirty="0"/>
              <a:t>; blue: </a:t>
            </a:r>
            <a:r>
              <a:rPr lang="es-ES" sz="2000" noProof="0" dirty="0" err="1"/>
              <a:t>orbit</a:t>
            </a:r>
            <a:r>
              <a:rPr lang="es-ES" sz="2000" noProof="0" dirty="0"/>
              <a:t> </a:t>
            </a:r>
            <a:r>
              <a:rPr lang="es-ES" sz="2000" noProof="0" dirty="0" err="1"/>
              <a:t>uncertainty</a:t>
            </a:r>
            <a:r>
              <a:rPr lang="es-ES" sz="2000" noProof="0" dirty="0"/>
              <a:t>; red: </a:t>
            </a:r>
            <a:r>
              <a:rPr lang="es-ES" sz="2000" noProof="0" dirty="0" err="1"/>
              <a:t>combination</a:t>
            </a:r>
            <a:r>
              <a:rPr lang="es-ES" sz="2000" noProof="0" dirty="0"/>
              <a:t> of </a:t>
            </a:r>
            <a:r>
              <a:rPr lang="es-ES" sz="2000" noProof="0" dirty="0" err="1"/>
              <a:t>both</a:t>
            </a:r>
            <a:r>
              <a:rPr lang="es-ES" sz="2000" noProof="0" dirty="0"/>
              <a:t>.</a:t>
            </a:r>
          </a:p>
          <a:p>
            <a:pPr marL="457200" indent="-457200">
              <a:buFont typeface="Arial" panose="020B0604020202020204" pitchFamily="34" charset="0"/>
              <a:buChar char="•"/>
            </a:pPr>
            <a:endParaRPr lang="es-ES" sz="2000" noProof="0" dirty="0"/>
          </a:p>
          <a:p>
            <a:pPr marL="1143000" lvl="1" indent="-457200"/>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dirty="0"/>
              <a:t>Mahalanobis distance metric</a:t>
            </a:r>
            <a:endParaRPr lang="en-GB" noProof="0" dirty="0"/>
          </a:p>
        </p:txBody>
      </p:sp>
      <p:pic>
        <p:nvPicPr>
          <p:cNvPr id="5" name="Picture 4" descr="Chart, line chart&#10;&#10;Description automatically generated">
            <a:extLst>
              <a:ext uri="{FF2B5EF4-FFF2-40B4-BE49-F238E27FC236}">
                <a16:creationId xmlns:a16="http://schemas.microsoft.com/office/drawing/2014/main" id="{784FCA2A-062D-B64B-BA31-7B1DC2A33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419" y="2060781"/>
            <a:ext cx="6799581" cy="4481542"/>
          </a:xfrm>
          <a:prstGeom prst="rect">
            <a:avLst/>
          </a:prstGeom>
        </p:spPr>
      </p:pic>
      <p:pic>
        <p:nvPicPr>
          <p:cNvPr id="6" name="Imagen 5">
            <a:extLst>
              <a:ext uri="{FF2B5EF4-FFF2-40B4-BE49-F238E27FC236}">
                <a16:creationId xmlns:a16="http://schemas.microsoft.com/office/drawing/2014/main" id="{305217FB-513C-6E4B-966C-B5E99ABB5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26764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dirty="0"/>
                  <a:t>Metric 1: </a:t>
                </a:r>
                <a:r>
                  <a:rPr lang="es-ES" sz="2000" dirty="0" err="1"/>
                  <a:t>Based</a:t>
                </a:r>
                <a:r>
                  <a:rPr lang="es-ES" sz="2000" dirty="0"/>
                  <a:t> </a:t>
                </a:r>
                <a:r>
                  <a:rPr lang="es-ES" sz="2000" dirty="0" err="1"/>
                  <a:t>on</a:t>
                </a:r>
                <a:r>
                  <a:rPr lang="es-ES" sz="2000" dirty="0"/>
                  <a:t> </a:t>
                </a:r>
                <a:r>
                  <a:rPr lang="es-ES" sz="2000" dirty="0" err="1"/>
                  <a:t>the</a:t>
                </a:r>
                <a:r>
                  <a:rPr lang="es-ES" sz="2000" dirty="0"/>
                  <a:t> MD, a </a:t>
                </a:r>
                <a:r>
                  <a:rPr lang="es-ES" sz="2000" dirty="0" err="1"/>
                  <a:t>probability</a:t>
                </a:r>
                <a:r>
                  <a:rPr lang="es-ES" sz="2000" dirty="0"/>
                  <a:t> </a:t>
                </a:r>
                <a:r>
                  <a:rPr lang="es-ES" sz="2000" dirty="0" err="1"/>
                  <a:t>measure</a:t>
                </a:r>
                <a:r>
                  <a:rPr lang="es-ES" sz="2000" dirty="0"/>
                  <a:t> has </a:t>
                </a:r>
                <a:r>
                  <a:rPr lang="es-ES" sz="2000" dirty="0" err="1"/>
                  <a:t>been</a:t>
                </a:r>
                <a:r>
                  <a:rPr lang="es-ES" sz="2000" dirty="0"/>
                  <a:t> </a:t>
                </a:r>
                <a:r>
                  <a:rPr lang="es-ES" sz="2000" dirty="0" err="1"/>
                  <a:t>computed</a:t>
                </a:r>
                <a:r>
                  <a:rPr lang="es-ES" sz="2000" dirty="0"/>
                  <a:t> </a:t>
                </a:r>
                <a:r>
                  <a:rPr lang="es-ES" sz="2000" dirty="0" err="1"/>
                  <a:t>based</a:t>
                </a:r>
                <a:r>
                  <a:rPr lang="es-ES" sz="2000" dirty="0"/>
                  <a:t> </a:t>
                </a:r>
                <a:r>
                  <a:rPr lang="es-ES" sz="2000" dirty="0" err="1"/>
                  <a:t>on</a:t>
                </a:r>
                <a:r>
                  <a:rPr lang="es-ES" sz="2000" dirty="0"/>
                  <a:t> </a:t>
                </a:r>
                <a:r>
                  <a:rPr lang="es-ES" sz="2000" dirty="0" err="1"/>
                  <a:t>the</a:t>
                </a:r>
                <a:r>
                  <a:rPr lang="es-ES" sz="2000" dirty="0"/>
                  <a:t> </a:t>
                </a:r>
                <a:r>
                  <a:rPr lang="es-ES" sz="2000" dirty="0" err="1"/>
                  <a:t>fact</a:t>
                </a:r>
                <a:r>
                  <a:rPr lang="es-ES" sz="2000" dirty="0"/>
                  <a:t> </a:t>
                </a:r>
                <a:r>
                  <a:rPr lang="es-ES" sz="2000" dirty="0" err="1"/>
                  <a:t>that</a:t>
                </a:r>
                <a:r>
                  <a:rPr lang="es-ES" sz="2000" dirty="0"/>
                  <a:t> </a:t>
                </a:r>
                <a:r>
                  <a:rPr lang="es-ES" sz="2000" dirty="0" err="1"/>
                  <a:t>the</a:t>
                </a:r>
                <a:r>
                  <a:rPr lang="es-ES" sz="2000" dirty="0"/>
                  <a:t> </a:t>
                </a:r>
                <a:r>
                  <a:rPr lang="es-ES" sz="2000" dirty="0" err="1"/>
                  <a:t>square</a:t>
                </a:r>
                <a:r>
                  <a:rPr lang="es-ES" sz="2000" dirty="0"/>
                  <a:t> of MD </a:t>
                </a:r>
                <a:r>
                  <a:rPr lang="es-ES" sz="2000" dirty="0" err="1"/>
                  <a:t>is</a:t>
                </a:r>
                <a:r>
                  <a:rPr lang="es-ES" sz="2000" dirty="0"/>
                  <a:t> </a:t>
                </a:r>
                <a:r>
                  <a:rPr lang="es-ES" sz="2000" dirty="0" err="1"/>
                  <a:t>distributed</a:t>
                </a:r>
                <a:r>
                  <a:rPr lang="es-ES" sz="2000" dirty="0"/>
                  <a:t> as </a:t>
                </a:r>
                <a:r>
                  <a:rPr lang="es-ES" sz="2000" dirty="0" err="1"/>
                  <a:t>chi-square</a:t>
                </a:r>
                <a:r>
                  <a:rPr lang="es-ES" sz="2000" dirty="0"/>
                  <a:t>:</a:t>
                </a:r>
                <a:r>
                  <a:rPr lang="en-GB" dirty="0"/>
                  <a:t> </a:t>
                </a:r>
                <a:endParaRPr lang="es-ES" i="1"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n-GB" i="1">
                              <a:latin typeface="Cambria Math" panose="02040503050406030204" pitchFamily="18" charset="0"/>
                            </a:rPr>
                            <m:t>𝑃</m:t>
                          </m:r>
                        </m:e>
                        <m:sub>
                          <m:r>
                            <a:rPr lang="es-ES" b="0" i="1" smtClean="0">
                              <a:latin typeface="Cambria Math" panose="02040503050406030204" pitchFamily="18" charset="0"/>
                            </a:rPr>
                            <m:t>𝑀𝐷</m:t>
                          </m:r>
                        </m:sub>
                      </m:sSub>
                      <m:r>
                        <a:rPr lang="en-GB" i="1">
                          <a:latin typeface="Cambria Math" panose="02040503050406030204" pitchFamily="18" charset="0"/>
                        </a:rPr>
                        <m:t>=</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max</m:t>
                          </m:r>
                        </m:fName>
                        <m:e>
                          <m:r>
                            <a:rPr lang="es-ES" i="1">
                              <a:latin typeface="Cambria Math" panose="02040503050406030204" pitchFamily="18" charset="0"/>
                            </a:rPr>
                            <m:t>{</m:t>
                          </m:r>
                          <m:r>
                            <a:rPr lang="en-GB" i="1">
                              <a:latin typeface="Cambria Math" panose="02040503050406030204" pitchFamily="18" charset="0"/>
                            </a:rPr>
                            <m:t>0,</m:t>
                          </m:r>
                          <m:sSup>
                            <m:sSupPr>
                              <m:ctrlPr>
                                <a:rPr lang="en-ES" i="1">
                                  <a:latin typeface="Cambria Math" panose="02040503050406030204" pitchFamily="18" charset="0"/>
                                </a:rPr>
                              </m:ctrlPr>
                            </m:sSupPr>
                            <m:e>
                              <m:r>
                                <a:rPr lang="es-ES" i="1">
                                  <a:latin typeface="Cambria Math" panose="02040503050406030204" pitchFamily="18" charset="0"/>
                                </a:rPr>
                                <m:t>2</m:t>
                              </m:r>
                              <m:r>
                                <a:rPr lang="en-GB" i="1">
                                  <a:latin typeface="Cambria Math" panose="02040503050406030204" pitchFamily="18" charset="0"/>
                                </a:rPr>
                                <m:t>(</m:t>
                              </m:r>
                              <m:r>
                                <a:rPr lang="en-GB" i="1">
                                  <a:latin typeface="Cambria Math" panose="02040503050406030204" pitchFamily="18" charset="0"/>
                                </a:rPr>
                                <m:t>𝜒</m:t>
                              </m:r>
                            </m:e>
                            <m:sup>
                              <m:r>
                                <a:rPr lang="en-GB" i="1">
                                  <a:latin typeface="Cambria Math" panose="02040503050406030204" pitchFamily="18" charset="0"/>
                                </a:rPr>
                                <m:t>2</m:t>
                              </m:r>
                            </m:sup>
                          </m:sSup>
                          <m:d>
                            <m:dPr>
                              <m:ctrlPr>
                                <a:rPr lang="en-ES" i="1">
                                  <a:latin typeface="Cambria Math" panose="02040503050406030204" pitchFamily="18" charset="0"/>
                                </a:rPr>
                              </m:ctrlPr>
                            </m:dPr>
                            <m:e>
                              <m:r>
                                <a:rPr lang="en-GB" i="1">
                                  <a:latin typeface="Cambria Math" panose="02040503050406030204" pitchFamily="18" charset="0"/>
                                </a:rPr>
                                <m:t>𝑀</m:t>
                              </m:r>
                              <m:sSup>
                                <m:sSupPr>
                                  <m:ctrlPr>
                                    <a:rPr lang="en-GB" i="1">
                                      <a:latin typeface="Cambria Math" panose="02040503050406030204" pitchFamily="18" charset="0"/>
                                    </a:rPr>
                                  </m:ctrlPr>
                                </m:sSupPr>
                                <m:e>
                                  <m:r>
                                    <a:rPr lang="en-GB" i="1">
                                      <a:latin typeface="Cambria Math" panose="02040503050406030204" pitchFamily="18" charset="0"/>
                                    </a:rPr>
                                    <m:t>𝐷</m:t>
                                  </m:r>
                                </m:e>
                                <m:sup>
                                  <m:r>
                                    <a:rPr lang="es-ES" b="0" i="1" smtClean="0">
                                      <a:latin typeface="Cambria Math" panose="02040503050406030204" pitchFamily="18" charset="0"/>
                                    </a:rPr>
                                    <m:t>2</m:t>
                                  </m:r>
                                </m:sup>
                              </m:sSup>
                              <m:r>
                                <a:rPr lang="en-GB" i="1">
                                  <a:latin typeface="Cambria Math" panose="02040503050406030204" pitchFamily="18" charset="0"/>
                                </a:rPr>
                                <m:t>;2</m:t>
                              </m:r>
                            </m:e>
                          </m:d>
                          <m:r>
                            <a:rPr lang="en-GB" i="1">
                              <a:latin typeface="Cambria Math" panose="02040503050406030204" pitchFamily="18" charset="0"/>
                            </a:rPr>
                            <m:t>−0.5</m:t>
                          </m:r>
                          <m:r>
                            <a:rPr lang="es-ES" b="0" i="1" smtClean="0">
                              <a:latin typeface="Cambria Math" panose="02040503050406030204" pitchFamily="18" charset="0"/>
                            </a:rPr>
                            <m:t>)</m:t>
                          </m:r>
                          <m:r>
                            <a:rPr lang="es-ES" i="1">
                              <a:latin typeface="Cambria Math" panose="02040503050406030204" pitchFamily="18" charset="0"/>
                            </a:rPr>
                            <m:t>}</m:t>
                          </m:r>
                        </m:e>
                      </m:func>
                    </m:oMath>
                  </m:oMathPara>
                </a14:m>
                <a:endParaRPr lang="en-ES" dirty="0"/>
              </a:p>
              <a:p>
                <a:pPr marL="457200" indent="-457200">
                  <a:buFont typeface="Arial" panose="020B0604020202020204" pitchFamily="34" charset="0"/>
                  <a:buChar char="•"/>
                </a:pPr>
                <a:r>
                  <a:rPr lang="es-ES" sz="2000" dirty="0" err="1"/>
                  <a:t>Thus</a:t>
                </a:r>
                <a:r>
                  <a:rPr lang="es-ES" sz="2000" dirty="0"/>
                  <a:t>, </a:t>
                </a:r>
                <a:r>
                  <a:rPr lang="es-ES" sz="2000" dirty="0" err="1"/>
                  <a:t>we</a:t>
                </a:r>
                <a:r>
                  <a:rPr lang="es-ES" sz="2000" dirty="0"/>
                  <a:t> are </a:t>
                </a:r>
                <a:r>
                  <a:rPr lang="es-ES" sz="2000" dirty="0" err="1"/>
                  <a:t>taking</a:t>
                </a:r>
                <a:r>
                  <a:rPr lang="es-ES" sz="2000" dirty="0"/>
                  <a:t> a 50% </a:t>
                </a:r>
                <a:r>
                  <a:rPr lang="es-ES" sz="2000" dirty="0" err="1"/>
                  <a:t>confidence</a:t>
                </a:r>
                <a:r>
                  <a:rPr lang="es-ES" sz="2000" dirty="0"/>
                  <a:t> </a:t>
                </a:r>
                <a:r>
                  <a:rPr lang="es-ES" sz="2000" dirty="0" err="1"/>
                  <a:t>region</a:t>
                </a:r>
                <a:r>
                  <a:rPr lang="es-ES" sz="2000" dirty="0"/>
                  <a:t>; </a:t>
                </a:r>
                <a:r>
                  <a:rPr lang="es-ES" sz="2000" dirty="0" err="1"/>
                  <a:t>if</a:t>
                </a:r>
                <a:r>
                  <a:rPr lang="es-ES" sz="2000" dirty="0"/>
                  <a:t> </a:t>
                </a:r>
                <a:r>
                  <a:rPr lang="es-ES" sz="2000" dirty="0" err="1"/>
                  <a:t>one</a:t>
                </a:r>
                <a:r>
                  <a:rPr lang="es-ES" sz="2000" dirty="0"/>
                  <a:t> </a:t>
                </a:r>
                <a:r>
                  <a:rPr lang="es-ES" sz="2000" dirty="0" err="1"/>
                  <a:t>is</a:t>
                </a:r>
                <a:r>
                  <a:rPr lang="es-ES" sz="2000" dirty="0"/>
                  <a:t> </a:t>
                </a:r>
                <a:r>
                  <a:rPr lang="es-ES" sz="2000" dirty="0" err="1"/>
                  <a:t>inside</a:t>
                </a:r>
                <a:r>
                  <a:rPr lang="es-ES" sz="2000" dirty="0"/>
                  <a:t> </a:t>
                </a:r>
                <a:r>
                  <a:rPr lang="es-ES" sz="2000" dirty="0" err="1"/>
                  <a:t>it</a:t>
                </a:r>
                <a:r>
                  <a:rPr lang="es-ES" sz="2000" dirty="0"/>
                  <a:t>, </a:t>
                </a:r>
                <a:r>
                  <a:rPr lang="es-ES" sz="2000" dirty="0" err="1"/>
                  <a:t>the</a:t>
                </a:r>
                <a:r>
                  <a:rPr lang="es-ES" sz="2000" dirty="0"/>
                  <a:t> </a:t>
                </a:r>
                <a:r>
                  <a:rPr lang="es-ES" sz="2000" dirty="0" err="1"/>
                  <a:t>probability</a:t>
                </a:r>
                <a:r>
                  <a:rPr lang="es-ES" sz="2000" dirty="0"/>
                  <a:t> </a:t>
                </a:r>
                <a:r>
                  <a:rPr lang="es-ES" sz="2000" dirty="0" err="1"/>
                  <a:t>is</a:t>
                </a:r>
                <a:r>
                  <a:rPr lang="es-ES" sz="2000" dirty="0"/>
                  <a:t> </a:t>
                </a:r>
                <a:r>
                  <a:rPr lang="es-ES" sz="2000" dirty="0" err="1"/>
                  <a:t>assumed</a:t>
                </a:r>
                <a:r>
                  <a:rPr lang="es-ES" sz="2000" dirty="0"/>
                  <a:t> as 0%. </a:t>
                </a:r>
                <a:r>
                  <a:rPr lang="es-ES" sz="2000" dirty="0" err="1"/>
                  <a:t>Otherwise</a:t>
                </a:r>
                <a:r>
                  <a:rPr lang="es-ES" sz="2000" dirty="0"/>
                  <a:t>, </a:t>
                </a:r>
                <a:r>
                  <a:rPr lang="es-ES" sz="2000" dirty="0" err="1"/>
                  <a:t>the</a:t>
                </a:r>
                <a:r>
                  <a:rPr lang="es-ES" sz="2000" dirty="0"/>
                  <a:t> </a:t>
                </a:r>
                <a:r>
                  <a:rPr lang="es-ES" sz="2000" dirty="0" err="1"/>
                  <a:t>probability</a:t>
                </a:r>
                <a:r>
                  <a:rPr lang="es-ES" sz="2000" dirty="0"/>
                  <a:t> </a:t>
                </a:r>
                <a:r>
                  <a:rPr lang="es-ES" sz="2000" dirty="0" err="1"/>
                  <a:t>scales</a:t>
                </a:r>
                <a:r>
                  <a:rPr lang="es-ES" sz="2000" dirty="0"/>
                  <a:t> </a:t>
                </a:r>
                <a:r>
                  <a:rPr lang="es-ES" sz="2000" dirty="0" err="1"/>
                  <a:t>with</a:t>
                </a:r>
                <a:r>
                  <a:rPr lang="es-ES" sz="2000" dirty="0"/>
                  <a:t> </a:t>
                </a:r>
                <a:r>
                  <a:rPr lang="es-ES" sz="2000" dirty="0" err="1"/>
                  <a:t>the</a:t>
                </a:r>
                <a:r>
                  <a:rPr lang="es-ES" sz="2000" dirty="0"/>
                  <a:t> </a:t>
                </a:r>
                <a:r>
                  <a:rPr lang="es-ES" sz="2000" dirty="0" err="1"/>
                  <a:t>distance</a:t>
                </a:r>
                <a:r>
                  <a:rPr lang="es-ES" sz="2000" dirty="0"/>
                  <a:t> </a:t>
                </a:r>
                <a:r>
                  <a:rPr lang="es-ES" sz="2000" dirty="0" err="1"/>
                  <a:t>from</a:t>
                </a:r>
                <a:r>
                  <a:rPr lang="es-ES" sz="2000" dirty="0"/>
                  <a:t> </a:t>
                </a:r>
                <a:r>
                  <a:rPr lang="es-ES" sz="2000" dirty="0" err="1"/>
                  <a:t>that</a:t>
                </a:r>
                <a:r>
                  <a:rPr lang="es-ES" sz="2000" dirty="0"/>
                  <a:t> </a:t>
                </a:r>
                <a:r>
                  <a:rPr lang="es-ES" sz="2000" dirty="0" err="1"/>
                  <a:t>threshold</a:t>
                </a:r>
                <a:r>
                  <a:rPr lang="es-ES" sz="2000" dirty="0"/>
                  <a:t>.</a:t>
                </a:r>
              </a:p>
              <a:p>
                <a:endParaRPr lang="en-GB" sz="2000" dirty="0"/>
              </a:p>
              <a:p>
                <a:pPr marL="1143000" lvl="1" indent="-457200"/>
                <a:endParaRPr lang="en-GB" sz="2000" dirty="0"/>
              </a:p>
              <a:p>
                <a:pPr marL="1143000" lvl="1" indent="-457200"/>
                <a:endParaRPr lang="en-GB" sz="2000" dirty="0"/>
              </a:p>
            </p:txBody>
          </p:sp>
        </mc:Choice>
        <mc:Fallback xmlns="">
          <p:sp>
            <p:nvSpPr>
              <p:cNvPr id="2" name="Marcador de contenido 1"/>
              <p:cNvSpPr>
                <a:spLocks noGrp="1" noRot="1" noChangeAspect="1" noMove="1" noResize="1" noEditPoints="1" noAdjustHandles="1" noChangeArrowheads="1" noChangeShapeType="1" noTextEdit="1"/>
              </p:cNvSpPr>
              <p:nvPr>
                <p:ph sz="quarter" idx="10"/>
              </p:nvPr>
            </p:nvSpPr>
            <p:spPr>
              <a:xfrm>
                <a:off x="550863" y="1422400"/>
                <a:ext cx="10585697" cy="4826000"/>
              </a:xfrm>
              <a:blipFill>
                <a:blip r:embed="rId3"/>
                <a:stretch>
                  <a:fillRect l="-1319" t="-1571" r="-1319"/>
                </a:stretch>
              </a:blipFill>
            </p:spPr>
            <p:txBody>
              <a:bodyPr/>
              <a:lstStyle/>
              <a:p>
                <a:r>
                  <a:rPr lang="en-GB">
                    <a:noFill/>
                  </a:rPr>
                  <a:t> </a:t>
                </a:r>
              </a:p>
            </p:txBody>
          </p:sp>
        </mc:Fallback>
      </mc:AlternateContent>
      <p:sp>
        <p:nvSpPr>
          <p:cNvPr id="3" name="Título 2"/>
          <p:cNvSpPr>
            <a:spLocks noGrp="1"/>
          </p:cNvSpPr>
          <p:nvPr>
            <p:ph type="title"/>
          </p:nvPr>
        </p:nvSpPr>
        <p:spPr/>
        <p:txBody>
          <a:bodyPr/>
          <a:lstStyle/>
          <a:p>
            <a:r>
              <a:rPr lang="en-GB" noProof="0" dirty="0"/>
              <a:t>Probability Metric 1 (based on MD)</a:t>
            </a:r>
          </a:p>
        </p:txBody>
      </p:sp>
      <p:pic>
        <p:nvPicPr>
          <p:cNvPr id="4" name="Imagen 5">
            <a:extLst>
              <a:ext uri="{FF2B5EF4-FFF2-40B4-BE49-F238E27FC236}">
                <a16:creationId xmlns:a16="http://schemas.microsoft.com/office/drawing/2014/main" id="{A6A0D2D7-3E0B-D340-BCD4-0B31935B7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03113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noProof="0" dirty="0" err="1"/>
                  <a:t>Metric</a:t>
                </a:r>
                <a:r>
                  <a:rPr lang="es-ES" sz="2000" noProof="0" dirty="0"/>
                  <a:t> 2: Use of </a:t>
                </a:r>
                <a:r>
                  <a:rPr lang="es-ES" sz="2000" dirty="0">
                    <a:sym typeface="Symbol" pitchFamily="2" charset="2"/>
                  </a:rPr>
                  <a:t></a:t>
                </a:r>
                <a:r>
                  <a:rPr lang="es-ES" sz="2000" dirty="0"/>
                  <a:t>V </a:t>
                </a:r>
                <a:r>
                  <a:rPr lang="es-ES" sz="2000" dirty="0" err="1"/>
                  <a:t>metric</a:t>
                </a:r>
                <a:r>
                  <a:rPr lang="es-ES" sz="2000" dirty="0"/>
                  <a:t> to </a:t>
                </a:r>
                <a:r>
                  <a:rPr lang="es-ES" sz="2000" dirty="0" err="1"/>
                  <a:t>detect</a:t>
                </a:r>
                <a:r>
                  <a:rPr lang="es-ES" sz="2000" dirty="0"/>
                  <a:t> </a:t>
                </a:r>
                <a:r>
                  <a:rPr lang="es-ES" sz="2000" dirty="0" err="1"/>
                  <a:t>manoeuvres</a:t>
                </a:r>
                <a:r>
                  <a:rPr lang="es-ES" sz="2000" dirty="0"/>
                  <a:t> (Singh et al., </a:t>
                </a:r>
                <a:r>
                  <a:rPr lang="es-ES" sz="2000" dirty="0" err="1"/>
                  <a:t>Holzinger</a:t>
                </a:r>
                <a:r>
                  <a:rPr lang="es-ES" sz="2000" dirty="0"/>
                  <a:t> et al.)</a:t>
                </a:r>
                <a:endParaRPr lang="es-ES" sz="2000" noProof="0" dirty="0"/>
              </a:p>
              <a:p>
                <a:pPr lvl="1" algn="just" eaLnBrk="0" fontAlgn="base" hangingPunct="0">
                  <a:spcBef>
                    <a:spcPct val="0"/>
                  </a:spcBef>
                  <a:spcAft>
                    <a:spcPct val="0"/>
                  </a:spcAft>
                  <a:buFontTx/>
                  <a:buChar char="•"/>
                </a:pPr>
                <a:r>
                  <a:rPr lang="en-GB" altLang="zh-CN" sz="1800" dirty="0">
                    <a:solidFill>
                      <a:srgbClr val="004254"/>
                    </a:solidFill>
                    <a:ea typeface="MS Mincho" panose="02020609040205080304" pitchFamily="49" charset="-128"/>
                    <a:cs typeface="Arial" panose="020B0604020202020204" pitchFamily="34" charset="0"/>
                  </a:rPr>
                  <a:t>Consider the following optimal control problem</a:t>
                </a:r>
              </a:p>
              <a:p>
                <a:pPr marL="457200" lvl="1" indent="0" algn="just" eaLnBrk="0" fontAlgn="base" hangingPunct="0">
                  <a:spcBef>
                    <a:spcPct val="0"/>
                  </a:spcBef>
                  <a:spcAft>
                    <a:spcPct val="0"/>
                  </a:spcAft>
                  <a:buNone/>
                </a:pPr>
                <a:endParaRPr lang="en-GB" altLang="zh-CN" sz="1800" dirty="0">
                  <a:solidFill>
                    <a:srgbClr val="004254"/>
                  </a:solidFill>
                  <a:ea typeface="MS Mincho" panose="02020609040205080304" pitchFamily="49" charset="-128"/>
                  <a:cs typeface="Arial" panose="020B0604020202020204" pitchFamily="34" charset="0"/>
                </a:endParaRPr>
              </a:p>
              <a:p>
                <a:pPr lvl="1" algn="just" eaLnBrk="0" fontAlgn="base" hangingPunct="0">
                  <a:spcBef>
                    <a:spcPct val="0"/>
                  </a:spcBef>
                  <a:spcAft>
                    <a:spcPct val="0"/>
                  </a:spcAft>
                  <a:buFontTx/>
                  <a:buChar char="•"/>
                </a:pPr>
                <a:endParaRPr lang="en-GB" altLang="zh-CN" sz="1800" dirty="0">
                  <a:solidFill>
                    <a:srgbClr val="004254"/>
                  </a:solidFill>
                  <a:ea typeface="MS Mincho" panose="02020609040205080304" pitchFamily="49" charset="-128"/>
                  <a:cs typeface="Arial" panose="020B0604020202020204" pitchFamily="34" charset="0"/>
                </a:endParaRPr>
              </a:p>
              <a:p>
                <a:pPr>
                  <a:lnSpc>
                    <a:spcPts val="920"/>
                  </a:lnSpc>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𝑀𝑖</m:t>
                      </m:r>
                      <m:sSub>
                        <m:sSubPr>
                          <m:ctrlPr>
                            <a:rPr lang="en-ES" sz="1600" i="1">
                              <a:latin typeface="Cambria Math" panose="02040503050406030204" pitchFamily="18" charset="0"/>
                            </a:rPr>
                          </m:ctrlPr>
                        </m:sSubPr>
                        <m:e>
                          <m:r>
                            <a:rPr lang="en-GB" sz="1600" i="1">
                              <a:latin typeface="Cambria Math" panose="02040503050406030204" pitchFamily="18" charset="0"/>
                            </a:rPr>
                            <m:t>𝑛</m:t>
                          </m:r>
                        </m:e>
                        <m:sub>
                          <m:r>
                            <a:rPr lang="en-GB" sz="1600" i="1">
                              <a:latin typeface="Cambria Math" panose="02040503050406030204" pitchFamily="18" charset="0"/>
                            </a:rPr>
                            <m:t>𝑢</m:t>
                          </m:r>
                        </m:sub>
                      </m:sSub>
                      <m:r>
                        <a:rPr lang="en-GB" sz="1600" i="1">
                          <a:latin typeface="Cambria Math" panose="02040503050406030204" pitchFamily="18" charset="0"/>
                        </a:rPr>
                        <m:t> </m:t>
                      </m:r>
                      <m:r>
                        <m:rPr>
                          <m:sty m:val="p"/>
                        </m:rPr>
                        <a:rPr lang="en-GB" sz="1600">
                          <a:latin typeface="Cambria Math" panose="02040503050406030204" pitchFamily="18" charset="0"/>
                        </a:rPr>
                        <m:t>Δ</m:t>
                      </m:r>
                      <m:r>
                        <a:rPr lang="en-GB" sz="1600" i="1">
                          <a:latin typeface="Cambria Math" panose="02040503050406030204" pitchFamily="18" charset="0"/>
                        </a:rPr>
                        <m:t>𝑉</m:t>
                      </m:r>
                      <m:r>
                        <a:rPr lang="en-GB" sz="1600" i="1">
                          <a:latin typeface="Cambria Math" panose="02040503050406030204" pitchFamily="18" charset="0"/>
                        </a:rPr>
                        <m:t>=</m:t>
                      </m:r>
                      <m:nary>
                        <m:naryPr>
                          <m:limLoc m:val="subSup"/>
                          <m:ctrlPr>
                            <a:rPr lang="en-ES" sz="1600" i="1">
                              <a:latin typeface="Cambria Math" panose="02040503050406030204" pitchFamily="18" charset="0"/>
                            </a:rPr>
                          </m:ctrlPr>
                        </m:naryPr>
                        <m:sub>
                          <m:sSub>
                            <m:sSubPr>
                              <m:ctrlPr>
                                <a:rPr lang="en-ES" sz="1600" i="1">
                                  <a:latin typeface="Cambria Math" panose="02040503050406030204" pitchFamily="18" charset="0"/>
                                </a:rPr>
                              </m:ctrlPr>
                            </m:sSubPr>
                            <m:e>
                              <m:r>
                                <a:rPr lang="en-GB" sz="1600" i="1">
                                  <a:latin typeface="Cambria Math" panose="02040503050406030204" pitchFamily="18" charset="0"/>
                                </a:rPr>
                                <m:t>𝑡</m:t>
                              </m:r>
                            </m:e>
                            <m:sub>
                              <m:r>
                                <a:rPr lang="en-GB" sz="1600" i="1">
                                  <a:latin typeface="Cambria Math" panose="02040503050406030204" pitchFamily="18" charset="0"/>
                                </a:rPr>
                                <m:t>0</m:t>
                              </m:r>
                            </m:sub>
                          </m:sSub>
                        </m:sub>
                        <m:sup>
                          <m:sSub>
                            <m:sSubPr>
                              <m:ctrlPr>
                                <a:rPr lang="en-ES" sz="1600" i="1">
                                  <a:latin typeface="Cambria Math" panose="02040503050406030204" pitchFamily="18" charset="0"/>
                                </a:rPr>
                              </m:ctrlPr>
                            </m:sSubPr>
                            <m:e>
                              <m:r>
                                <a:rPr lang="en-GB" sz="1600" i="1">
                                  <a:latin typeface="Cambria Math" panose="02040503050406030204" pitchFamily="18" charset="0"/>
                                </a:rPr>
                                <m:t>𝑡</m:t>
                              </m:r>
                            </m:e>
                            <m:sub>
                              <m:r>
                                <a:rPr lang="en-GB" sz="1600" i="1">
                                  <a:latin typeface="Cambria Math" panose="02040503050406030204" pitchFamily="18" charset="0"/>
                                </a:rPr>
                                <m:t>𝑓</m:t>
                              </m:r>
                            </m:sub>
                          </m:sSub>
                        </m:sup>
                        <m:e>
                          <m:sSup>
                            <m:sSupPr>
                              <m:ctrlPr>
                                <a:rPr lang="en-ES" sz="1600" i="1">
                                  <a:latin typeface="Cambria Math" panose="02040503050406030204" pitchFamily="18" charset="0"/>
                                </a:rPr>
                              </m:ctrlPr>
                            </m:sSupPr>
                            <m:e>
                              <m:r>
                                <a:rPr lang="en-GB" sz="1600" i="1">
                                  <a:latin typeface="Cambria Math" panose="02040503050406030204" pitchFamily="18" charset="0"/>
                                </a:rPr>
                                <m:t>𝑢</m:t>
                              </m:r>
                            </m:e>
                            <m:sup>
                              <m:r>
                                <a:rPr lang="en-GB" sz="1600" i="1">
                                  <a:latin typeface="Cambria Math" panose="02040503050406030204" pitchFamily="18" charset="0"/>
                                </a:rPr>
                                <m:t>𝑇</m:t>
                              </m:r>
                            </m:sup>
                          </m:sSup>
                          <m:d>
                            <m:dPr>
                              <m:ctrlPr>
                                <a:rPr lang="en-ES" sz="1600" i="1">
                                  <a:latin typeface="Cambria Math" panose="02040503050406030204" pitchFamily="18" charset="0"/>
                                </a:rPr>
                              </m:ctrlPr>
                            </m:dPr>
                            <m:e>
                              <m:r>
                                <a:rPr lang="en-GB" sz="1600" i="1">
                                  <a:latin typeface="Cambria Math" panose="02040503050406030204" pitchFamily="18" charset="0"/>
                                </a:rPr>
                                <m:t>𝑡</m:t>
                              </m:r>
                            </m:e>
                          </m:d>
                          <m:r>
                            <a:rPr lang="en-GB" sz="1600" i="1">
                              <a:latin typeface="Cambria Math" panose="02040503050406030204" pitchFamily="18" charset="0"/>
                            </a:rPr>
                            <m:t>𝑢</m:t>
                          </m:r>
                          <m:d>
                            <m:dPr>
                              <m:ctrlPr>
                                <a:rPr lang="en-ES" sz="1600" i="1">
                                  <a:latin typeface="Cambria Math" panose="02040503050406030204" pitchFamily="18" charset="0"/>
                                </a:rPr>
                              </m:ctrlPr>
                            </m:dPr>
                            <m:e>
                              <m:r>
                                <a:rPr lang="en-GB" sz="1600" i="1">
                                  <a:latin typeface="Cambria Math" panose="02040503050406030204" pitchFamily="18" charset="0"/>
                                </a:rPr>
                                <m:t>𝑡</m:t>
                              </m:r>
                            </m:e>
                          </m:d>
                        </m:e>
                      </m:nary>
                      <m:r>
                        <a:rPr lang="en-GB" sz="1600" i="1">
                          <a:latin typeface="Cambria Math" panose="02040503050406030204" pitchFamily="18" charset="0"/>
                        </a:rPr>
                        <m:t>𝑑𝑡</m:t>
                      </m:r>
                    </m:oMath>
                  </m:oMathPara>
                </a14:m>
                <a:endParaRPr lang="en-ES" sz="1600" dirty="0"/>
              </a:p>
              <a:p>
                <a:pPr>
                  <a:lnSpc>
                    <a:spcPts val="920"/>
                  </a:lnSpc>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𝑠</m:t>
                      </m:r>
                      <m:r>
                        <a:rPr lang="en-GB" sz="1600" i="1">
                          <a:latin typeface="Cambria Math" panose="02040503050406030204" pitchFamily="18" charset="0"/>
                        </a:rPr>
                        <m:t>.</m:t>
                      </m:r>
                      <m:r>
                        <a:rPr lang="en-GB" sz="1600" i="1">
                          <a:latin typeface="Cambria Math" panose="02040503050406030204" pitchFamily="18" charset="0"/>
                        </a:rPr>
                        <m:t>𝑡</m:t>
                      </m:r>
                      <m:r>
                        <a:rPr lang="en-GB" sz="1600" i="1">
                          <a:latin typeface="Cambria Math" panose="02040503050406030204" pitchFamily="18" charset="0"/>
                        </a:rPr>
                        <m:t>.    </m:t>
                      </m:r>
                      <m:sSup>
                        <m:sSupPr>
                          <m:ctrlPr>
                            <a:rPr lang="en-ES"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m:t>
                          </m:r>
                        </m:sup>
                      </m:sSup>
                      <m:d>
                        <m:dPr>
                          <m:ctrlPr>
                            <a:rPr lang="en-ES" sz="1600" i="1">
                              <a:latin typeface="Cambria Math" panose="02040503050406030204" pitchFamily="18" charset="0"/>
                            </a:rPr>
                          </m:ctrlPr>
                        </m:dPr>
                        <m:e>
                          <m:r>
                            <a:rPr lang="en-GB" sz="1600" i="1">
                              <a:latin typeface="Cambria Math" panose="02040503050406030204" pitchFamily="18" charset="0"/>
                            </a:rPr>
                            <m:t>𝑡</m:t>
                          </m:r>
                        </m:e>
                      </m:d>
                      <m:r>
                        <a:rPr lang="en-GB" sz="1600" i="1">
                          <a:latin typeface="Cambria Math" panose="02040503050406030204" pitchFamily="18" charset="0"/>
                        </a:rPr>
                        <m:t>=</m:t>
                      </m:r>
                      <m:r>
                        <a:rPr lang="en-GB" sz="1600" i="1">
                          <a:latin typeface="Cambria Math" panose="02040503050406030204" pitchFamily="18" charset="0"/>
                        </a:rPr>
                        <m:t>𝑓</m:t>
                      </m:r>
                      <m:r>
                        <a:rPr lang="en-GB" sz="1600" i="1">
                          <a:latin typeface="Cambria Math" panose="02040503050406030204" pitchFamily="18" charset="0"/>
                        </a:rPr>
                        <m:t>(</m:t>
                      </m:r>
                      <m:r>
                        <a:rPr lang="en-GB" sz="1600" i="1">
                          <a:latin typeface="Cambria Math" panose="02040503050406030204" pitchFamily="18" charset="0"/>
                        </a:rPr>
                        <m:t>𝑥</m:t>
                      </m:r>
                      <m:d>
                        <m:dPr>
                          <m:ctrlPr>
                            <a:rPr lang="en-ES" sz="1600" i="1">
                              <a:latin typeface="Cambria Math" panose="02040503050406030204" pitchFamily="18" charset="0"/>
                            </a:rPr>
                          </m:ctrlPr>
                        </m:dPr>
                        <m:e>
                          <m:r>
                            <a:rPr lang="en-GB" sz="1600" i="1">
                              <a:latin typeface="Cambria Math" panose="02040503050406030204" pitchFamily="18" charset="0"/>
                            </a:rPr>
                            <m:t>𝑡</m:t>
                          </m:r>
                        </m:e>
                      </m:d>
                      <m:r>
                        <a:rPr lang="en-GB" sz="1600" i="1">
                          <a:latin typeface="Cambria Math" panose="02040503050406030204" pitchFamily="18" charset="0"/>
                        </a:rPr>
                        <m:t>,</m:t>
                      </m:r>
                      <m:r>
                        <a:rPr lang="en-GB" sz="1600" i="1">
                          <a:latin typeface="Cambria Math" panose="02040503050406030204" pitchFamily="18" charset="0"/>
                        </a:rPr>
                        <m:t>𝑢</m:t>
                      </m:r>
                      <m:d>
                        <m:dPr>
                          <m:ctrlPr>
                            <a:rPr lang="en-ES" sz="1600" i="1">
                              <a:latin typeface="Cambria Math" panose="02040503050406030204" pitchFamily="18" charset="0"/>
                            </a:rPr>
                          </m:ctrlPr>
                        </m:dPr>
                        <m:e>
                          <m:r>
                            <a:rPr lang="en-GB" sz="1600" i="1">
                              <a:latin typeface="Cambria Math" panose="02040503050406030204" pitchFamily="18" charset="0"/>
                            </a:rPr>
                            <m:t>𝑡</m:t>
                          </m:r>
                        </m:e>
                      </m:d>
                      <m:r>
                        <a:rPr lang="en-GB" sz="1600" i="1">
                          <a:latin typeface="Cambria Math" panose="02040503050406030204" pitchFamily="18" charset="0"/>
                        </a:rPr>
                        <m:t>,</m:t>
                      </m:r>
                      <m:r>
                        <a:rPr lang="en-GB" sz="1600" i="1">
                          <a:latin typeface="Cambria Math" panose="02040503050406030204" pitchFamily="18" charset="0"/>
                        </a:rPr>
                        <m:t>𝑡</m:t>
                      </m:r>
                      <m:r>
                        <a:rPr lang="en-GB" sz="1600" i="1">
                          <a:latin typeface="Cambria Math" panose="02040503050406030204" pitchFamily="18" charset="0"/>
                        </a:rPr>
                        <m:t>)</m:t>
                      </m:r>
                    </m:oMath>
                  </m:oMathPara>
                </a14:m>
                <a:endParaRPr lang="en-ES" sz="1600" dirty="0"/>
              </a:p>
              <a:p>
                <a:pPr>
                  <a:lnSpc>
                    <a:spcPts val="920"/>
                  </a:lnSpc>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𝑥</m:t>
                      </m:r>
                      <m:d>
                        <m:dPr>
                          <m:ctrlPr>
                            <a:rPr lang="en-ES" sz="1600" i="1">
                              <a:latin typeface="Cambria Math" panose="02040503050406030204" pitchFamily="18" charset="0"/>
                            </a:rPr>
                          </m:ctrlPr>
                        </m:dPr>
                        <m:e>
                          <m:sSub>
                            <m:sSubPr>
                              <m:ctrlPr>
                                <a:rPr lang="en-ES" sz="1600" i="1">
                                  <a:latin typeface="Cambria Math" panose="02040503050406030204" pitchFamily="18" charset="0"/>
                                </a:rPr>
                              </m:ctrlPr>
                            </m:sSubPr>
                            <m:e>
                              <m:r>
                                <a:rPr lang="en-GB" sz="1600" i="1">
                                  <a:latin typeface="Cambria Math" panose="02040503050406030204" pitchFamily="18" charset="0"/>
                                </a:rPr>
                                <m:t>𝑡</m:t>
                              </m:r>
                            </m:e>
                            <m:sub>
                              <m:r>
                                <a:rPr lang="en-GB" sz="1600" i="1">
                                  <a:latin typeface="Cambria Math" panose="02040503050406030204" pitchFamily="18" charset="0"/>
                                </a:rPr>
                                <m:t>0</m:t>
                              </m:r>
                            </m:sub>
                          </m:sSub>
                        </m:e>
                      </m:d>
                      <m:r>
                        <a:rPr lang="en-GB" sz="1600" i="1">
                          <a:latin typeface="Cambria Math" panose="02040503050406030204" pitchFamily="18" charset="0"/>
                        </a:rPr>
                        <m:t>=</m:t>
                      </m:r>
                      <m:sSub>
                        <m:sSubPr>
                          <m:ctrlPr>
                            <a:rPr lang="en-ES" sz="1600" i="1">
                              <a:latin typeface="Cambria Math" panose="02040503050406030204" pitchFamily="18" charset="0"/>
                            </a:rPr>
                          </m:ctrlPr>
                        </m:sSubPr>
                        <m:e>
                          <m:r>
                            <a:rPr lang="en-GB" sz="1600" i="1">
                              <a:latin typeface="Cambria Math" panose="02040503050406030204" pitchFamily="18" charset="0"/>
                            </a:rPr>
                            <m:t>𝑥</m:t>
                          </m:r>
                        </m:e>
                        <m:sub>
                          <m:r>
                            <a:rPr lang="en-GB" sz="1600" i="1">
                              <a:latin typeface="Cambria Math" panose="02040503050406030204" pitchFamily="18" charset="0"/>
                            </a:rPr>
                            <m:t>0</m:t>
                          </m:r>
                        </m:sub>
                      </m:sSub>
                      <m:r>
                        <a:rPr lang="en-GB" sz="1600" i="1">
                          <a:latin typeface="Cambria Math" panose="02040503050406030204" pitchFamily="18" charset="0"/>
                        </a:rPr>
                        <m:t>,</m:t>
                      </m:r>
                    </m:oMath>
                  </m:oMathPara>
                </a14:m>
                <a:endParaRPr lang="en-ES" sz="1600" dirty="0"/>
              </a:p>
              <a:p>
                <a:pPr>
                  <a:lnSpc>
                    <a:spcPts val="920"/>
                  </a:lnSpc>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h</m:t>
                      </m:r>
                      <m:d>
                        <m:dPr>
                          <m:ctrlPr>
                            <a:rPr lang="en-ES" sz="1600" i="1">
                              <a:latin typeface="Cambria Math" panose="02040503050406030204" pitchFamily="18" charset="0"/>
                            </a:rPr>
                          </m:ctrlPr>
                        </m:dPr>
                        <m:e>
                          <m:r>
                            <a:rPr lang="en-GB" sz="1600" i="1">
                              <a:latin typeface="Cambria Math" panose="02040503050406030204" pitchFamily="18" charset="0"/>
                            </a:rPr>
                            <m:t>𝑥</m:t>
                          </m:r>
                          <m:d>
                            <m:dPr>
                              <m:ctrlPr>
                                <a:rPr lang="en-ES" sz="1600" i="1">
                                  <a:latin typeface="Cambria Math" panose="02040503050406030204" pitchFamily="18" charset="0"/>
                                </a:rPr>
                              </m:ctrlPr>
                            </m:dPr>
                            <m:e>
                              <m:sSub>
                                <m:sSubPr>
                                  <m:ctrlPr>
                                    <a:rPr lang="en-ES" sz="1600" i="1">
                                      <a:latin typeface="Cambria Math" panose="02040503050406030204" pitchFamily="18" charset="0"/>
                                    </a:rPr>
                                  </m:ctrlPr>
                                </m:sSubPr>
                                <m:e>
                                  <m:r>
                                    <a:rPr lang="en-GB" sz="1600" i="1">
                                      <a:latin typeface="Cambria Math" panose="02040503050406030204" pitchFamily="18" charset="0"/>
                                    </a:rPr>
                                    <m:t>𝑡</m:t>
                                  </m:r>
                                </m:e>
                                <m:sub>
                                  <m:r>
                                    <a:rPr lang="en-GB" sz="1600" i="1">
                                      <a:latin typeface="Cambria Math" panose="02040503050406030204" pitchFamily="18" charset="0"/>
                                    </a:rPr>
                                    <m:t>𝑓</m:t>
                                  </m:r>
                                </m:sub>
                              </m:sSub>
                            </m:e>
                          </m:d>
                        </m:e>
                      </m:d>
                      <m:r>
                        <a:rPr lang="en-GB" sz="1600" i="1">
                          <a:latin typeface="Cambria Math" panose="02040503050406030204" pitchFamily="18" charset="0"/>
                        </a:rPr>
                        <m:t>=</m:t>
                      </m:r>
                      <m:sSup>
                        <m:sSupPr>
                          <m:ctrlPr>
                            <a:rPr lang="en-ES" sz="1600" i="1">
                              <a:latin typeface="Cambria Math" panose="02040503050406030204" pitchFamily="18" charset="0"/>
                            </a:rPr>
                          </m:ctrlPr>
                        </m:sSupPr>
                        <m:e>
                          <m:d>
                            <m:dPr>
                              <m:begChr m:val="["/>
                              <m:endChr m:val="]"/>
                              <m:ctrlPr>
                                <a:rPr lang="en-ES" sz="1600" i="1">
                                  <a:latin typeface="Cambria Math" panose="02040503050406030204" pitchFamily="18" charset="0"/>
                                </a:rPr>
                              </m:ctrlPr>
                            </m:dPr>
                            <m:e>
                              <m:r>
                                <a:rPr lang="en-GB" sz="1600" i="1">
                                  <a:latin typeface="Cambria Math" panose="02040503050406030204" pitchFamily="18" charset="0"/>
                                </a:rPr>
                                <m:t>𝜌</m:t>
                              </m:r>
                              <m:r>
                                <a:rPr lang="en-GB" sz="1600" i="1">
                                  <a:latin typeface="Cambria Math" panose="02040503050406030204" pitchFamily="18" charset="0"/>
                                </a:rPr>
                                <m:t> </m:t>
                              </m:r>
                              <m:acc>
                                <m:accPr>
                                  <m:chr m:val="̇"/>
                                  <m:ctrlPr>
                                    <a:rPr lang="en-ES" sz="1600" i="1">
                                      <a:latin typeface="Cambria Math" panose="02040503050406030204" pitchFamily="18" charset="0"/>
                                    </a:rPr>
                                  </m:ctrlPr>
                                </m:accPr>
                                <m:e>
                                  <m:r>
                                    <a:rPr lang="en-GB" sz="1600" i="1">
                                      <a:latin typeface="Cambria Math" panose="02040503050406030204" pitchFamily="18" charset="0"/>
                                    </a:rPr>
                                    <m:t>𝜌</m:t>
                                  </m:r>
                                </m:e>
                              </m:acc>
                            </m:e>
                          </m:d>
                        </m:e>
                        <m:sup>
                          <m:r>
                            <a:rPr lang="en-GB" sz="1600" i="1">
                              <a:latin typeface="Cambria Math" panose="02040503050406030204" pitchFamily="18" charset="0"/>
                            </a:rPr>
                            <m:t>𝑇</m:t>
                          </m:r>
                        </m:sup>
                      </m:sSup>
                    </m:oMath>
                  </m:oMathPara>
                </a14:m>
                <a:endParaRPr lang="en-GB" altLang="zh-CN" sz="1800" dirty="0"/>
              </a:p>
              <a:p>
                <a:pPr marL="457200" lvl="1" indent="0">
                  <a:buNone/>
                </a:pPr>
                <a:r>
                  <a:rPr lang="es-ES" sz="1800" dirty="0"/>
                  <a:t>w</a:t>
                </a:r>
                <a:r>
                  <a:rPr lang="es-ES" sz="1800" noProof="0" dirty="0" err="1"/>
                  <a:t>here</a:t>
                </a:r>
                <a:r>
                  <a:rPr lang="es-ES" sz="1800" noProof="0" dirty="0"/>
                  <a:t> f </a:t>
                </a:r>
                <a:r>
                  <a:rPr lang="es-ES" sz="1800" noProof="0" dirty="0" err="1"/>
                  <a:t>represent</a:t>
                </a:r>
                <a:r>
                  <a:rPr lang="es-ES" sz="1800" dirty="0"/>
                  <a:t>s </a:t>
                </a:r>
                <a:r>
                  <a:rPr lang="es-ES" sz="1800" dirty="0" err="1"/>
                  <a:t>the</a:t>
                </a:r>
                <a:r>
                  <a:rPr lang="es-ES" sz="1800" dirty="0"/>
                  <a:t> orbital </a:t>
                </a:r>
                <a:r>
                  <a:rPr lang="es-ES" sz="1800" dirty="0" err="1"/>
                  <a:t>dynamics</a:t>
                </a:r>
                <a:r>
                  <a:rPr lang="es-ES" sz="1800" dirty="0"/>
                  <a:t>, </a:t>
                </a:r>
                <a:r>
                  <a:rPr lang="es-ES" sz="1800" dirty="0" err="1"/>
                  <a:t>with</a:t>
                </a:r>
                <a:r>
                  <a:rPr lang="es-ES" sz="1800" dirty="0"/>
                  <a:t> </a:t>
                </a:r>
                <a:r>
                  <a:rPr lang="es-ES" sz="1800" dirty="0" err="1"/>
                  <a:t>possibly</a:t>
                </a:r>
                <a:r>
                  <a:rPr lang="es-ES" sz="1800" dirty="0"/>
                  <a:t> </a:t>
                </a:r>
                <a:r>
                  <a:rPr lang="es-ES" sz="1800" dirty="0" err="1"/>
                  <a:t>some</a:t>
                </a:r>
                <a:r>
                  <a:rPr lang="es-ES" sz="1800" dirty="0"/>
                  <a:t> </a:t>
                </a:r>
                <a:r>
                  <a:rPr lang="es-ES" sz="1800" dirty="0" err="1"/>
                  <a:t>manoeuvre</a:t>
                </a:r>
                <a:r>
                  <a:rPr lang="es-ES" sz="1800" dirty="0"/>
                  <a:t> </a:t>
                </a:r>
                <a:r>
                  <a:rPr lang="es-ES" sz="1800" dirty="0" err="1"/>
                  <a:t>represented</a:t>
                </a:r>
                <a:r>
                  <a:rPr lang="es-ES" sz="1800" dirty="0"/>
                  <a:t> </a:t>
                </a:r>
                <a:r>
                  <a:rPr lang="es-ES" sz="1800" dirty="0" err="1"/>
                  <a:t>by</a:t>
                </a:r>
                <a:r>
                  <a:rPr lang="es-ES" sz="1800" dirty="0"/>
                  <a:t> u, and h </a:t>
                </a:r>
                <a:r>
                  <a:rPr lang="es-ES" sz="1800" dirty="0" err="1"/>
                  <a:t>represents</a:t>
                </a:r>
                <a:r>
                  <a:rPr lang="es-ES" sz="1800" dirty="0"/>
                  <a:t> </a:t>
                </a:r>
                <a:r>
                  <a:rPr lang="es-ES" sz="1800" dirty="0" err="1"/>
                  <a:t>the</a:t>
                </a:r>
                <a:r>
                  <a:rPr lang="es-ES" sz="1800" dirty="0"/>
                  <a:t> </a:t>
                </a:r>
                <a:r>
                  <a:rPr lang="es-ES" sz="1800" dirty="0" err="1"/>
                  <a:t>range</a:t>
                </a:r>
                <a:r>
                  <a:rPr lang="es-ES" sz="1800" dirty="0"/>
                  <a:t> and </a:t>
                </a:r>
                <a:r>
                  <a:rPr lang="es-ES" sz="1800" dirty="0" err="1"/>
                  <a:t>range</a:t>
                </a:r>
                <a:r>
                  <a:rPr lang="es-ES" sz="1800" dirty="0"/>
                  <a:t> </a:t>
                </a:r>
                <a:r>
                  <a:rPr lang="es-ES" sz="1800" dirty="0" err="1"/>
                  <a:t>rate</a:t>
                </a:r>
                <a:r>
                  <a:rPr lang="es-ES" sz="1800" dirty="0"/>
                  <a:t> </a:t>
                </a:r>
                <a:r>
                  <a:rPr lang="es-ES" sz="1800" dirty="0" err="1"/>
                  <a:t>measurement</a:t>
                </a:r>
                <a:r>
                  <a:rPr lang="es-ES" sz="1800" dirty="0"/>
                  <a:t> at </a:t>
                </a:r>
                <a:r>
                  <a:rPr lang="es-ES" sz="1800" dirty="0" err="1"/>
                  <a:t>the</a:t>
                </a:r>
                <a:r>
                  <a:rPr lang="es-ES" sz="1800" dirty="0"/>
                  <a:t> time of </a:t>
                </a:r>
                <a:r>
                  <a:rPr lang="es-ES" sz="1800" dirty="0" err="1"/>
                  <a:t>the</a:t>
                </a:r>
                <a:r>
                  <a:rPr lang="es-ES" sz="1800" dirty="0"/>
                  <a:t> </a:t>
                </a:r>
                <a:r>
                  <a:rPr lang="es-ES" sz="1800" dirty="0" err="1"/>
                  <a:t>attributable</a:t>
                </a:r>
                <a:r>
                  <a:rPr lang="es-ES" sz="1800" dirty="0"/>
                  <a:t>.</a:t>
                </a:r>
              </a:p>
              <a:p>
                <a:pPr marL="457200" lvl="1" indent="0">
                  <a:buNone/>
                </a:pPr>
                <a:endParaRPr lang="es-ES" sz="1800" dirty="0"/>
              </a:p>
              <a:p>
                <a:pPr marL="342900" indent="-342900">
                  <a:buFont typeface="Arial" panose="020B0604020202020204" pitchFamily="34" charset="0"/>
                  <a:buChar char="•"/>
                </a:pPr>
                <a:r>
                  <a:rPr lang="es-ES" sz="2000" noProof="0" dirty="0" err="1"/>
                  <a:t>Even</a:t>
                </a:r>
                <a:r>
                  <a:rPr lang="es-ES" sz="2000" noProof="0" dirty="0"/>
                  <a:t> </a:t>
                </a:r>
                <a:r>
                  <a:rPr lang="es-ES" sz="2000" noProof="0" dirty="0" err="1"/>
                  <a:t>if</a:t>
                </a:r>
                <a:r>
                  <a:rPr lang="es-ES" sz="2000" noProof="0" dirty="0"/>
                  <a:t> u(t) </a:t>
                </a:r>
                <a:r>
                  <a:rPr lang="es-ES" sz="2000" noProof="0" dirty="0" err="1"/>
                  <a:t>is</a:t>
                </a:r>
                <a:r>
                  <a:rPr lang="es-ES" sz="2000" noProof="0" dirty="0"/>
                  <a:t> </a:t>
                </a:r>
                <a:r>
                  <a:rPr lang="es-ES" sz="2000" noProof="0" dirty="0" err="1"/>
                  <a:t>assumed</a:t>
                </a:r>
                <a:r>
                  <a:rPr lang="es-ES" sz="2000" noProof="0" dirty="0"/>
                  <a:t> </a:t>
                </a:r>
                <a:r>
                  <a:rPr lang="es-ES" sz="2000" noProof="0" dirty="0" err="1"/>
                  <a:t>continuous</a:t>
                </a:r>
                <a:r>
                  <a:rPr lang="es-ES" sz="2000" noProof="0" dirty="0"/>
                  <a:t> and </a:t>
                </a:r>
                <a:r>
                  <a:rPr lang="es-ES" sz="2000" noProof="0" dirty="0" err="1"/>
                  <a:t>does</a:t>
                </a:r>
                <a:r>
                  <a:rPr lang="es-ES" sz="2000" noProof="0" dirty="0"/>
                  <a:t> </a:t>
                </a:r>
                <a:r>
                  <a:rPr lang="es-ES" sz="2000" noProof="0" dirty="0" err="1"/>
                  <a:t>not</a:t>
                </a:r>
                <a:r>
                  <a:rPr lang="es-ES" sz="2000" noProof="0" dirty="0"/>
                  <a:t> </a:t>
                </a:r>
                <a:r>
                  <a:rPr lang="es-ES" sz="2000" noProof="0" dirty="0" err="1"/>
                  <a:t>really</a:t>
                </a:r>
                <a:r>
                  <a:rPr lang="es-ES" sz="2000" noProof="0" dirty="0"/>
                  <a:t> </a:t>
                </a:r>
                <a:r>
                  <a:rPr lang="es-ES" sz="2000" noProof="0" dirty="0" err="1"/>
                  <a:t>represent</a:t>
                </a:r>
                <a:r>
                  <a:rPr lang="es-ES" sz="2000" noProof="0" dirty="0"/>
                  <a:t> </a:t>
                </a:r>
                <a:r>
                  <a:rPr lang="es-ES" sz="2000" noProof="0" dirty="0" err="1"/>
                  <a:t>impulsive</a:t>
                </a:r>
                <a:r>
                  <a:rPr lang="es-ES" sz="2000" noProof="0" dirty="0"/>
                  <a:t> </a:t>
                </a:r>
                <a:r>
                  <a:rPr lang="es-ES" sz="2000" noProof="0" dirty="0" err="1"/>
                  <a:t>manoeuvres</a:t>
                </a:r>
                <a:r>
                  <a:rPr lang="es-ES" sz="2000" noProof="0" dirty="0"/>
                  <a:t>, </a:t>
                </a:r>
                <a:r>
                  <a:rPr lang="es-ES" sz="2000" noProof="0" dirty="0" err="1"/>
                  <a:t>the</a:t>
                </a:r>
                <a:r>
                  <a:rPr lang="es-ES" sz="2000" noProof="0" dirty="0"/>
                  <a:t> </a:t>
                </a:r>
                <a:r>
                  <a:rPr lang="es-ES" sz="2000" noProof="0" dirty="0" err="1"/>
                  <a:t>value</a:t>
                </a:r>
                <a:r>
                  <a:rPr lang="es-ES" sz="2000" noProof="0" dirty="0"/>
                  <a:t> of </a:t>
                </a:r>
                <a:r>
                  <a:rPr lang="es-ES" sz="2000" dirty="0">
                    <a:sym typeface="Symbol" pitchFamily="2" charset="2"/>
                  </a:rPr>
                  <a:t></a:t>
                </a:r>
                <a:r>
                  <a:rPr lang="es-ES" sz="2000" dirty="0"/>
                  <a:t>V </a:t>
                </a:r>
                <a:r>
                  <a:rPr lang="es-ES" sz="2000" dirty="0" err="1"/>
                  <a:t>represents</a:t>
                </a:r>
                <a:r>
                  <a:rPr lang="es-ES" sz="2000" dirty="0"/>
                  <a:t> a </a:t>
                </a:r>
                <a:r>
                  <a:rPr lang="es-ES" sz="2000" dirty="0" err="1"/>
                  <a:t>metric</a:t>
                </a:r>
                <a:r>
                  <a:rPr lang="es-ES" sz="2000" dirty="0"/>
                  <a:t> as </a:t>
                </a:r>
                <a:r>
                  <a:rPr lang="es-ES" sz="2000" dirty="0" err="1"/>
                  <a:t>shown</a:t>
                </a:r>
                <a:r>
                  <a:rPr lang="es-ES" sz="2000" dirty="0"/>
                  <a:t> in </a:t>
                </a:r>
                <a:r>
                  <a:rPr lang="es-ES" sz="2000" dirty="0" err="1"/>
                  <a:t>the</a:t>
                </a:r>
                <a:r>
                  <a:rPr lang="es-ES" sz="2000" dirty="0"/>
                  <a:t> </a:t>
                </a:r>
                <a:r>
                  <a:rPr lang="es-ES" sz="2000" dirty="0" err="1"/>
                  <a:t>literature</a:t>
                </a:r>
                <a:r>
                  <a:rPr lang="es-ES" sz="2000" dirty="0"/>
                  <a:t> </a:t>
                </a:r>
                <a:r>
                  <a:rPr lang="es-ES" sz="2000" dirty="0" err="1"/>
                  <a:t>which</a:t>
                </a:r>
                <a:r>
                  <a:rPr lang="es-ES" sz="2000" dirty="0"/>
                  <a:t> can be </a:t>
                </a:r>
                <a:r>
                  <a:rPr lang="es-ES" sz="2000" dirty="0" err="1"/>
                  <a:t>used</a:t>
                </a:r>
                <a:r>
                  <a:rPr lang="es-ES" sz="2000" dirty="0"/>
                  <a:t> to </a:t>
                </a:r>
                <a:r>
                  <a:rPr lang="es-ES" sz="2000" dirty="0" err="1"/>
                  <a:t>detect</a:t>
                </a:r>
                <a:r>
                  <a:rPr lang="es-ES" sz="2000" dirty="0"/>
                  <a:t> </a:t>
                </a:r>
                <a:r>
                  <a:rPr lang="es-ES" sz="2000" dirty="0" err="1"/>
                  <a:t>manoeuvres</a:t>
                </a:r>
                <a:r>
                  <a:rPr lang="es-ES" sz="2000" dirty="0"/>
                  <a:t>.</a:t>
                </a:r>
                <a:endParaRPr lang="es-ES" sz="2000" noProof="0" dirty="0"/>
              </a:p>
              <a:p>
                <a:pPr marL="1143000" lvl="1" indent="-457200"/>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mc:Choice>
        <mc:Fallback xmlns="">
          <p:sp>
            <p:nvSpPr>
              <p:cNvPr id="2" name="Marcador de contenido 1"/>
              <p:cNvSpPr>
                <a:spLocks noGrp="1" noRot="1" noChangeAspect="1" noMove="1" noResize="1" noEditPoints="1" noAdjustHandles="1" noChangeArrowheads="1" noChangeShapeType="1" noTextEdit="1"/>
              </p:cNvSpPr>
              <p:nvPr>
                <p:ph sz="quarter" idx="10"/>
              </p:nvPr>
            </p:nvSpPr>
            <p:spPr>
              <a:xfrm>
                <a:off x="550863" y="1422400"/>
                <a:ext cx="10585697" cy="4826000"/>
              </a:xfrm>
              <a:blipFill>
                <a:blip r:embed="rId3"/>
                <a:stretch>
                  <a:fillRect l="-1319" t="-1832" r="-360" b="-5497"/>
                </a:stretch>
              </a:blipFill>
            </p:spPr>
            <p:txBody>
              <a:bodyPr/>
              <a:lstStyle/>
              <a:p>
                <a:r>
                  <a:rPr lang="en-GB">
                    <a:noFill/>
                  </a:rPr>
                  <a:t> </a:t>
                </a:r>
              </a:p>
            </p:txBody>
          </p:sp>
        </mc:Fallback>
      </mc:AlternateContent>
      <p:sp>
        <p:nvSpPr>
          <p:cNvPr id="3" name="Título 2"/>
          <p:cNvSpPr>
            <a:spLocks noGrp="1"/>
          </p:cNvSpPr>
          <p:nvPr>
            <p:ph type="title"/>
          </p:nvPr>
        </p:nvSpPr>
        <p:spPr/>
        <p:txBody>
          <a:bodyPr/>
          <a:lstStyle/>
          <a:p>
            <a:r>
              <a:rPr lang="en-GB" dirty="0"/>
              <a:t>Control Distance metric</a:t>
            </a:r>
            <a:endParaRPr lang="en-GB" noProof="0" dirty="0"/>
          </a:p>
        </p:txBody>
      </p:sp>
      <p:pic>
        <p:nvPicPr>
          <p:cNvPr id="4" name="Imagen 5">
            <a:extLst>
              <a:ext uri="{FF2B5EF4-FFF2-40B4-BE49-F238E27FC236}">
                <a16:creationId xmlns:a16="http://schemas.microsoft.com/office/drawing/2014/main" id="{BFC8EAC2-8D7F-5E42-9093-96C2279F7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67160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D2710E0-CC7B-2CCE-8FEF-7F718EC8B15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81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dirty="0"/>
              <a:t>Software </a:t>
            </a:r>
            <a:r>
              <a:rPr lang="es-ES" sz="2000" dirty="0" err="1"/>
              <a:t>package</a:t>
            </a:r>
            <a:r>
              <a:rPr lang="es-ES" sz="2000" dirty="0"/>
              <a:t> “casadi” (Matlab, interface to </a:t>
            </a:r>
            <a:r>
              <a:rPr lang="es-ES" sz="2000" dirty="0" err="1"/>
              <a:t>the</a:t>
            </a:r>
            <a:r>
              <a:rPr lang="es-ES" sz="2000" dirty="0"/>
              <a:t> </a:t>
            </a:r>
            <a:r>
              <a:rPr lang="es-ES" sz="2000" dirty="0" err="1"/>
              <a:t>well-known</a:t>
            </a:r>
            <a:r>
              <a:rPr lang="es-ES" sz="2000" dirty="0"/>
              <a:t> IPOPT </a:t>
            </a:r>
            <a:r>
              <a:rPr lang="es-ES" sz="2000" dirty="0" err="1"/>
              <a:t>solver</a:t>
            </a:r>
            <a:r>
              <a:rPr lang="es-ES" sz="2000" dirty="0"/>
              <a:t>) </a:t>
            </a:r>
            <a:r>
              <a:rPr lang="es-ES" sz="2000" dirty="0" err="1"/>
              <a:t>used</a:t>
            </a:r>
            <a:r>
              <a:rPr lang="es-ES" sz="2000" dirty="0"/>
              <a:t> to </a:t>
            </a:r>
            <a:r>
              <a:rPr lang="es-ES" sz="2000" dirty="0" err="1"/>
              <a:t>find</a:t>
            </a:r>
            <a:r>
              <a:rPr lang="es-ES" sz="2000" dirty="0"/>
              <a:t> </a:t>
            </a:r>
            <a:r>
              <a:rPr lang="es-ES" sz="2000" dirty="0" err="1"/>
              <a:t>the</a:t>
            </a:r>
            <a:r>
              <a:rPr lang="es-ES" sz="2000" dirty="0"/>
              <a:t> </a:t>
            </a:r>
            <a:r>
              <a:rPr lang="es-ES" sz="2000" dirty="0" err="1"/>
              <a:t>solution</a:t>
            </a:r>
            <a:r>
              <a:rPr lang="es-ES" sz="2000" dirty="0"/>
              <a:t> to </a:t>
            </a:r>
            <a:r>
              <a:rPr lang="es-ES" sz="2000" dirty="0" err="1"/>
              <a:t>the</a:t>
            </a:r>
            <a:r>
              <a:rPr lang="es-ES" sz="2000" dirty="0"/>
              <a:t> </a:t>
            </a:r>
            <a:r>
              <a:rPr lang="es-ES" sz="2000" dirty="0" err="1"/>
              <a:t>deterministic</a:t>
            </a:r>
            <a:r>
              <a:rPr lang="es-ES" sz="2000" dirty="0"/>
              <a:t> </a:t>
            </a:r>
            <a:r>
              <a:rPr lang="es-ES" sz="2000" dirty="0" err="1"/>
              <a:t>problem</a:t>
            </a:r>
            <a:r>
              <a:rPr lang="es-ES" sz="2000" dirty="0"/>
              <a:t>. </a:t>
            </a:r>
            <a:r>
              <a:rPr lang="es-ES" sz="2000" dirty="0" err="1"/>
              <a:t>Uncertainty</a:t>
            </a:r>
            <a:r>
              <a:rPr lang="es-ES" sz="2000" dirty="0"/>
              <a:t> </a:t>
            </a:r>
            <a:r>
              <a:rPr lang="es-ES" sz="2000" dirty="0" err="1"/>
              <a:t>added</a:t>
            </a:r>
            <a:r>
              <a:rPr lang="es-ES" sz="2000" dirty="0"/>
              <a:t> </a:t>
            </a:r>
            <a:r>
              <a:rPr lang="es-ES" sz="2000" dirty="0" err="1"/>
              <a:t>by</a:t>
            </a:r>
            <a:r>
              <a:rPr lang="es-ES" sz="2000" dirty="0"/>
              <a:t> </a:t>
            </a:r>
            <a:r>
              <a:rPr lang="es-ES" sz="2000" dirty="0" err="1"/>
              <a:t>solving</a:t>
            </a:r>
            <a:r>
              <a:rPr lang="es-ES" sz="2000" dirty="0"/>
              <a:t> </a:t>
            </a:r>
            <a:r>
              <a:rPr lang="es-ES" sz="2000" dirty="0" err="1"/>
              <a:t>it</a:t>
            </a:r>
            <a:r>
              <a:rPr lang="es-ES" sz="2000" dirty="0"/>
              <a:t> a </a:t>
            </a:r>
            <a:r>
              <a:rPr lang="es-ES" sz="2000" dirty="0" err="1"/>
              <a:t>number</a:t>
            </a:r>
            <a:r>
              <a:rPr lang="es-ES" sz="2000" dirty="0"/>
              <a:t> of times (Monte Carlo-</a:t>
            </a:r>
            <a:r>
              <a:rPr lang="es-ES" sz="2000" dirty="0" err="1"/>
              <a:t>style</a:t>
            </a:r>
            <a:r>
              <a:rPr lang="es-ES" sz="2000" dirty="0"/>
              <a:t> </a:t>
            </a:r>
            <a:r>
              <a:rPr lang="es-ES" sz="2000" dirty="0" err="1"/>
              <a:t>simulation</a:t>
            </a:r>
            <a:r>
              <a:rPr lang="es-ES" sz="2000" dirty="0"/>
              <a:t>), </a:t>
            </a:r>
            <a:r>
              <a:rPr lang="es-ES" sz="2000" dirty="0" err="1"/>
              <a:t>thus</a:t>
            </a:r>
            <a:r>
              <a:rPr lang="es-ES" sz="2000" dirty="0"/>
              <a:t> </a:t>
            </a:r>
            <a:r>
              <a:rPr lang="es-ES" sz="2000" dirty="0" err="1"/>
              <a:t>one</a:t>
            </a:r>
            <a:r>
              <a:rPr lang="es-ES" sz="2000" dirty="0"/>
              <a:t> </a:t>
            </a:r>
            <a:r>
              <a:rPr lang="es-ES" sz="2000" dirty="0" err="1"/>
              <a:t>obtains</a:t>
            </a:r>
            <a:r>
              <a:rPr lang="es-ES" sz="2000" dirty="0"/>
              <a:t> a </a:t>
            </a:r>
            <a:r>
              <a:rPr lang="es-ES" sz="2000" dirty="0" err="1"/>
              <a:t>distribution</a:t>
            </a:r>
            <a:r>
              <a:rPr lang="es-ES" sz="2000" dirty="0"/>
              <a:t> of </a:t>
            </a:r>
            <a:r>
              <a:rPr lang="es-ES" sz="2000" dirty="0">
                <a:sym typeface="Symbol" pitchFamily="2" charset="2"/>
              </a:rPr>
              <a:t></a:t>
            </a:r>
            <a:r>
              <a:rPr lang="es-ES" sz="2000" dirty="0"/>
              <a:t>V </a:t>
            </a:r>
            <a:r>
              <a:rPr lang="es-ES" sz="2000" dirty="0" err="1"/>
              <a:t>represented</a:t>
            </a:r>
            <a:r>
              <a:rPr lang="es-ES" sz="2000" dirty="0"/>
              <a:t> as a CDF.</a:t>
            </a:r>
          </a:p>
          <a:p>
            <a:pPr marL="457200" indent="-457200">
              <a:buFont typeface="Arial" panose="020B0604020202020204" pitchFamily="34" charset="0"/>
              <a:buChar char="•"/>
            </a:pPr>
            <a:r>
              <a:rPr lang="es-ES" sz="2000" noProof="0" dirty="0" err="1"/>
              <a:t>Example</a:t>
            </a:r>
            <a:r>
              <a:rPr lang="es-ES" sz="2000" noProof="0" dirty="0"/>
              <a:t> of CDF </a:t>
            </a:r>
            <a:r>
              <a:rPr lang="es-ES" sz="2000" noProof="0" dirty="0" err="1"/>
              <a:t>with</a:t>
            </a:r>
            <a:r>
              <a:rPr lang="es-ES" sz="2000" noProof="0" dirty="0"/>
              <a:t>/</a:t>
            </a:r>
            <a:r>
              <a:rPr lang="es-ES" sz="2000" noProof="0" dirty="0" err="1"/>
              <a:t>without</a:t>
            </a:r>
            <a:r>
              <a:rPr lang="es-ES" sz="2000" noProof="0" dirty="0"/>
              <a:t> </a:t>
            </a:r>
            <a:r>
              <a:rPr lang="es-ES" sz="2000" dirty="0"/>
              <a:t>m</a:t>
            </a:r>
            <a:r>
              <a:rPr lang="es-ES" sz="2000" noProof="0" dirty="0" err="1"/>
              <a:t>anoeuvre</a:t>
            </a:r>
            <a:r>
              <a:rPr lang="es-ES" sz="2000" noProof="0" dirty="0"/>
              <a:t>:</a:t>
            </a:r>
          </a:p>
          <a:p>
            <a:pPr marL="457200" indent="-457200">
              <a:buFont typeface="Arial" panose="020B0604020202020204" pitchFamily="34" charset="0"/>
              <a:buChar char="•"/>
            </a:pPr>
            <a:endParaRPr lang="es-ES" sz="2000" noProof="0" dirty="0"/>
          </a:p>
          <a:p>
            <a:pPr marL="1143000" lvl="1" indent="-457200"/>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dirty="0"/>
              <a:t>Control Distance metric</a:t>
            </a:r>
            <a:endParaRPr lang="en-GB" noProof="0" dirty="0"/>
          </a:p>
        </p:txBody>
      </p:sp>
      <p:pic>
        <p:nvPicPr>
          <p:cNvPr id="5" name="Picture 4" descr="Chart, line chart&#10;&#10;Description automatically generated">
            <a:extLst>
              <a:ext uri="{FF2B5EF4-FFF2-40B4-BE49-F238E27FC236}">
                <a16:creationId xmlns:a16="http://schemas.microsoft.com/office/drawing/2014/main" id="{6D8211A9-434E-D841-9F07-0365C7A78166}"/>
              </a:ext>
            </a:extLst>
          </p:cNvPr>
          <p:cNvPicPr/>
          <p:nvPr/>
        </p:nvPicPr>
        <p:blipFill>
          <a:blip r:embed="rId3"/>
          <a:stretch>
            <a:fillRect/>
          </a:stretch>
        </p:blipFill>
        <p:spPr>
          <a:xfrm>
            <a:off x="5732876" y="2368549"/>
            <a:ext cx="4860925" cy="3646170"/>
          </a:xfrm>
          <a:prstGeom prst="rect">
            <a:avLst/>
          </a:prstGeom>
        </p:spPr>
      </p:pic>
      <p:pic>
        <p:nvPicPr>
          <p:cNvPr id="6" name="Imagen 5">
            <a:extLst>
              <a:ext uri="{FF2B5EF4-FFF2-40B4-BE49-F238E27FC236}">
                <a16:creationId xmlns:a16="http://schemas.microsoft.com/office/drawing/2014/main" id="{DE7A0641-AAAD-3C41-B9F2-0459FF483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57544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dirty="0" err="1"/>
              <a:t>Metric</a:t>
            </a:r>
            <a:r>
              <a:rPr lang="es-ES" sz="2000" dirty="0"/>
              <a:t> 2: </a:t>
            </a:r>
            <a:r>
              <a:rPr lang="es-ES" sz="2000" dirty="0" err="1"/>
              <a:t>First</a:t>
            </a:r>
            <a:r>
              <a:rPr lang="es-ES" sz="2000" dirty="0"/>
              <a:t> compute a </a:t>
            </a:r>
            <a:r>
              <a:rPr lang="es-ES" sz="2000" dirty="0" err="1"/>
              <a:t>baseline</a:t>
            </a:r>
            <a:r>
              <a:rPr lang="es-ES" sz="2000" dirty="0"/>
              <a:t> </a:t>
            </a:r>
            <a:r>
              <a:rPr lang="es-ES" sz="2000" dirty="0" err="1"/>
              <a:t>for</a:t>
            </a:r>
            <a:r>
              <a:rPr lang="es-ES" sz="2000" dirty="0"/>
              <a:t> </a:t>
            </a:r>
            <a:r>
              <a:rPr lang="es-ES" sz="2000" dirty="0" err="1"/>
              <a:t>each</a:t>
            </a:r>
            <a:r>
              <a:rPr lang="es-ES" sz="2000" dirty="0"/>
              <a:t> </a:t>
            </a:r>
            <a:r>
              <a:rPr lang="es-ES" sz="2000" dirty="0" err="1"/>
              <a:t>scenario</a:t>
            </a:r>
            <a:r>
              <a:rPr lang="es-ES" sz="2000" dirty="0"/>
              <a:t> </a:t>
            </a:r>
            <a:r>
              <a:rPr lang="es-ES" sz="2000" dirty="0" err="1"/>
              <a:t>doing</a:t>
            </a:r>
            <a:r>
              <a:rPr lang="es-ES" sz="2000" dirty="0"/>
              <a:t> a Monte Carlo </a:t>
            </a:r>
            <a:r>
              <a:rPr lang="es-ES" sz="2000" dirty="0" err="1"/>
              <a:t>analysis</a:t>
            </a:r>
            <a:r>
              <a:rPr lang="es-ES" sz="2000" dirty="0"/>
              <a:t> </a:t>
            </a:r>
            <a:r>
              <a:rPr lang="es-ES" sz="2000" dirty="0" err="1"/>
              <a:t>without</a:t>
            </a:r>
            <a:r>
              <a:rPr lang="es-ES" sz="2000" dirty="0"/>
              <a:t> </a:t>
            </a:r>
            <a:r>
              <a:rPr lang="es-ES" sz="2000" dirty="0" err="1"/>
              <a:t>manoeuvre</a:t>
            </a:r>
            <a:r>
              <a:rPr lang="es-ES" sz="2000" dirty="0"/>
              <a:t>. Percentiles 0.1,0.5,0.8 </a:t>
            </a:r>
            <a:r>
              <a:rPr lang="es-ES" sz="2000" dirty="0" err="1"/>
              <a:t>computed</a:t>
            </a:r>
            <a:r>
              <a:rPr lang="es-ES" sz="2000" dirty="0"/>
              <a:t> </a:t>
            </a:r>
            <a:r>
              <a:rPr lang="es-ES" sz="2000" dirty="0" err="1"/>
              <a:t>for</a:t>
            </a:r>
            <a:r>
              <a:rPr lang="es-ES" sz="2000" dirty="0"/>
              <a:t> </a:t>
            </a:r>
            <a:r>
              <a:rPr lang="es-ES" sz="2000" dirty="0" err="1"/>
              <a:t>both</a:t>
            </a:r>
            <a:r>
              <a:rPr lang="es-ES" sz="2000" dirty="0"/>
              <a:t> </a:t>
            </a:r>
            <a:r>
              <a:rPr lang="es-ES" sz="2000" dirty="0" err="1"/>
              <a:t>the</a:t>
            </a:r>
            <a:r>
              <a:rPr lang="es-ES" sz="2000" dirty="0"/>
              <a:t> mean </a:t>
            </a:r>
            <a:r>
              <a:rPr lang="es-ES" sz="2000" dirty="0" err="1"/>
              <a:t>distribution</a:t>
            </a:r>
            <a:r>
              <a:rPr lang="es-ES" sz="2000" dirty="0"/>
              <a:t> (M) and </a:t>
            </a:r>
            <a:r>
              <a:rPr lang="es-ES" sz="2000" dirty="0" err="1"/>
              <a:t>the</a:t>
            </a:r>
            <a:r>
              <a:rPr lang="es-ES" sz="2000" dirty="0"/>
              <a:t> mean + 2 sigma (D) </a:t>
            </a:r>
            <a:r>
              <a:rPr lang="es-ES" sz="2000" dirty="0" err="1"/>
              <a:t>distributions</a:t>
            </a:r>
            <a:r>
              <a:rPr lang="es-ES" sz="2000" dirty="0"/>
              <a:t>.</a:t>
            </a:r>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dirty="0"/>
              <a:t>Probability Metric 2 (based on </a:t>
            </a:r>
            <a:r>
              <a:rPr lang="es-ES" dirty="0">
                <a:sym typeface="Symbol" pitchFamily="2" charset="2"/>
              </a:rPr>
              <a:t></a:t>
            </a:r>
            <a:r>
              <a:rPr lang="es-ES" dirty="0"/>
              <a:t>V</a:t>
            </a:r>
            <a:r>
              <a:rPr lang="en-GB" dirty="0"/>
              <a:t>)</a:t>
            </a:r>
            <a:endParaRPr lang="en-GB" noProof="0" dirty="0"/>
          </a:p>
        </p:txBody>
      </p:sp>
      <p:pic>
        <p:nvPicPr>
          <p:cNvPr id="4" name="Picture 3" descr="Graphical user interface, application&#10;&#10;Description automatically generated">
            <a:extLst>
              <a:ext uri="{FF2B5EF4-FFF2-40B4-BE49-F238E27FC236}">
                <a16:creationId xmlns:a16="http://schemas.microsoft.com/office/drawing/2014/main" id="{3921DF22-5A50-524B-9A59-CEE4C3B28F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50723" y="2368549"/>
            <a:ext cx="5471796" cy="4036060"/>
          </a:xfrm>
          <a:prstGeom prst="rect">
            <a:avLst/>
          </a:prstGeom>
        </p:spPr>
      </p:pic>
      <p:pic>
        <p:nvPicPr>
          <p:cNvPr id="5" name="Imagen 5">
            <a:extLst>
              <a:ext uri="{FF2B5EF4-FFF2-40B4-BE49-F238E27FC236}">
                <a16:creationId xmlns:a16="http://schemas.microsoft.com/office/drawing/2014/main" id="{B0C2E9A3-7A3C-4B46-9064-DA9E164D4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387396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dirty="0" err="1"/>
              <a:t>Algorithm</a:t>
            </a:r>
            <a:r>
              <a:rPr lang="es-ES" sz="2000" dirty="0"/>
              <a:t> 2: </a:t>
            </a:r>
            <a:r>
              <a:rPr lang="es-ES" sz="2000" dirty="0" err="1"/>
              <a:t>Six</a:t>
            </a:r>
            <a:r>
              <a:rPr lang="es-ES" sz="2000" dirty="0"/>
              <a:t> </a:t>
            </a:r>
            <a:r>
              <a:rPr lang="es-ES" sz="2000" dirty="0" err="1"/>
              <a:t>metrics</a:t>
            </a:r>
            <a:r>
              <a:rPr lang="es-ES" sz="2000" dirty="0"/>
              <a:t> </a:t>
            </a:r>
            <a:r>
              <a:rPr lang="es-ES" sz="2000" dirty="0" err="1"/>
              <a:t>were</a:t>
            </a:r>
            <a:r>
              <a:rPr lang="es-ES" sz="2000" dirty="0"/>
              <a:t> </a:t>
            </a:r>
            <a:r>
              <a:rPr lang="es-ES" sz="2000" dirty="0" err="1"/>
              <a:t>considered</a:t>
            </a:r>
            <a:r>
              <a:rPr lang="es-ES" sz="2000" dirty="0"/>
              <a:t>:</a:t>
            </a:r>
            <a:endParaRPr lang="en-GB" sz="2000" dirty="0"/>
          </a:p>
          <a:p>
            <a:pPr marL="1143000" lvl="1" indent="-457200"/>
            <a:r>
              <a:rPr lang="en-GB" sz="2000" dirty="0"/>
              <a:t>For P1M (and P1D), compute the probability of </a:t>
            </a:r>
            <a:r>
              <a:rPr lang="es-ES" sz="2000" dirty="0">
                <a:sym typeface="Symbol" pitchFamily="2" charset="2"/>
              </a:rPr>
              <a:t></a:t>
            </a:r>
            <a:r>
              <a:rPr lang="es-ES" sz="2000" dirty="0"/>
              <a:t>V</a:t>
            </a:r>
            <a:r>
              <a:rPr lang="en-GB" sz="2000" dirty="0"/>
              <a:t> being below the percentile 0,1 of mean (respectively, 2-sigma) non-manoeuvred distribution. Then P1=max{0,10(0.1-p)}. If p is more than 0.1 the probability becomes zero and if it is below 0.1, the difference is multiplied by 10 (thus having zero probability would represent a 100% probability of manoeuvre).</a:t>
            </a:r>
          </a:p>
          <a:p>
            <a:pPr marL="1143000" lvl="1" indent="-457200"/>
            <a:r>
              <a:rPr lang="en-GB" sz="2000" dirty="0"/>
              <a:t>P5M and P5D are computed similarly for the 0.5 percentile.</a:t>
            </a:r>
          </a:p>
          <a:p>
            <a:pPr marL="1143000" lvl="1" indent="-457200"/>
            <a:r>
              <a:rPr lang="en-GB" sz="2000" dirty="0"/>
              <a:t>P8M and P8D are computed similarly for the 0.8 percentile.</a:t>
            </a:r>
          </a:p>
          <a:p>
            <a:pPr marL="1143000" lvl="1" indent="-457200"/>
            <a:endParaRPr lang="en-GB" sz="2000" dirty="0"/>
          </a:p>
          <a:p>
            <a:pPr marL="457200" indent="-457200"/>
            <a:r>
              <a:rPr lang="en-GB" sz="2000" dirty="0"/>
              <a:t>In simulations it was found that P1M and P1D perform best.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1143000" lvl="1" indent="-457200"/>
            <a:endParaRPr lang="en-GB" sz="2000" dirty="0"/>
          </a:p>
          <a:p>
            <a:pPr marL="1143000" lvl="1" indent="-457200"/>
            <a:endParaRPr lang="en-GB" sz="2000" dirty="0"/>
          </a:p>
        </p:txBody>
      </p:sp>
      <p:sp>
        <p:nvSpPr>
          <p:cNvPr id="3" name="Título 2"/>
          <p:cNvSpPr>
            <a:spLocks noGrp="1"/>
          </p:cNvSpPr>
          <p:nvPr>
            <p:ph type="title"/>
          </p:nvPr>
        </p:nvSpPr>
        <p:spPr/>
        <p:txBody>
          <a:bodyPr/>
          <a:lstStyle/>
          <a:p>
            <a:r>
              <a:rPr lang="en-GB" dirty="0"/>
              <a:t>Probability Metric 2 (based on </a:t>
            </a:r>
            <a:r>
              <a:rPr lang="es-ES" dirty="0">
                <a:sym typeface="Symbol" pitchFamily="2" charset="2"/>
              </a:rPr>
              <a:t></a:t>
            </a:r>
            <a:r>
              <a:rPr lang="es-ES" dirty="0"/>
              <a:t>V</a:t>
            </a:r>
            <a:r>
              <a:rPr lang="en-GB" dirty="0"/>
              <a:t>)</a:t>
            </a:r>
            <a:endParaRPr lang="en-GB" noProof="0" dirty="0"/>
          </a:p>
        </p:txBody>
      </p:sp>
      <p:pic>
        <p:nvPicPr>
          <p:cNvPr id="4" name="Imagen 5">
            <a:extLst>
              <a:ext uri="{FF2B5EF4-FFF2-40B4-BE49-F238E27FC236}">
                <a16:creationId xmlns:a16="http://schemas.microsoft.com/office/drawing/2014/main" id="{8F9209CA-65F2-EF44-A02C-656175688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93796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pPr marL="457200" indent="-457200">
              <a:buFont typeface="Arial" panose="020B0604020202020204" pitchFamily="34" charset="0"/>
              <a:buChar char="•"/>
            </a:pPr>
            <a:r>
              <a:rPr lang="es-ES" sz="2000" dirty="0" err="1"/>
              <a:t>Example</a:t>
            </a:r>
            <a:r>
              <a:rPr lang="es-ES" sz="2000" dirty="0"/>
              <a:t> P1D:</a:t>
            </a:r>
          </a:p>
          <a:p>
            <a:pPr marL="457200" indent="-457200">
              <a:buFont typeface="Arial" panose="020B0604020202020204" pitchFamily="34" charset="0"/>
              <a:buChar char="•"/>
            </a:pPr>
            <a:endParaRPr lang="es-ES" sz="2000" dirty="0">
              <a:solidFill>
                <a:srgbClr val="FF0000"/>
              </a:solidFill>
            </a:endParaRPr>
          </a:p>
          <a:p>
            <a:r>
              <a:rPr lang="es-ES" sz="2000" dirty="0">
                <a:solidFill>
                  <a:srgbClr val="FF0000"/>
                </a:solidFill>
              </a:rPr>
              <a:t>				     </a:t>
            </a:r>
            <a:r>
              <a:rPr lang="es-ES" sz="2000" dirty="0">
                <a:solidFill>
                  <a:schemeClr val="bg1">
                    <a:lumMod val="10000"/>
                  </a:schemeClr>
                </a:solidFill>
              </a:rPr>
              <a:t>-&gt;Non-Manoeuvre mean+2-sigma 10-percentile </a:t>
            </a:r>
            <a:r>
              <a:rPr lang="es-ES" sz="2000" dirty="0" err="1">
                <a:solidFill>
                  <a:schemeClr val="bg1">
                    <a:lumMod val="10000"/>
                  </a:schemeClr>
                </a:solidFill>
              </a:rPr>
              <a:t>is</a:t>
            </a:r>
            <a:r>
              <a:rPr lang="es-ES" sz="2000" dirty="0">
                <a:solidFill>
                  <a:schemeClr val="bg1">
                    <a:lumMod val="10000"/>
                  </a:schemeClr>
                </a:solidFill>
              </a:rPr>
              <a:t> 0.0080</a:t>
            </a:r>
          </a:p>
          <a:p>
            <a:endParaRPr lang="en-GB" sz="2000" dirty="0">
              <a:solidFill>
                <a:srgbClr val="FF0000"/>
              </a:solidFill>
            </a:endParaRPr>
          </a:p>
          <a:p>
            <a:endParaRPr lang="en-GB" sz="2000" dirty="0"/>
          </a:p>
          <a:p>
            <a:pPr marL="457200" indent="-457200">
              <a:lnSpc>
                <a:spcPts val="1200"/>
              </a:lnSpc>
              <a:buFont typeface="Arial" panose="020B0604020202020204" pitchFamily="34" charset="0"/>
              <a:buChar char="•"/>
            </a:pPr>
            <a:r>
              <a:rPr lang="en-GB" sz="2000" dirty="0"/>
              <a:t>Now look at distribution we want to compare and look at p(</a:t>
            </a:r>
            <a:r>
              <a:rPr lang="es-ES" sz="2000" dirty="0">
                <a:sym typeface="Symbol" pitchFamily="2" charset="2"/>
              </a:rPr>
              <a:t></a:t>
            </a:r>
            <a:r>
              <a:rPr lang="es-ES" sz="2000" dirty="0"/>
              <a:t>V &lt;=</a:t>
            </a:r>
            <a:r>
              <a:rPr lang="en-GB" sz="2000" dirty="0"/>
              <a:t>0.0080)</a:t>
            </a:r>
          </a:p>
          <a:p>
            <a:pPr marL="1143000" lvl="1" indent="-457200">
              <a:lnSpc>
                <a:spcPts val="1200"/>
              </a:lnSpc>
            </a:pPr>
            <a:r>
              <a:rPr lang="en-GB" sz="2000" dirty="0"/>
              <a:t>If p&gt;=0.1 -&gt; P1D=0</a:t>
            </a:r>
          </a:p>
          <a:p>
            <a:pPr marL="1143000" lvl="1" indent="-457200">
              <a:lnSpc>
                <a:spcPct val="100000"/>
              </a:lnSpc>
            </a:pPr>
            <a:r>
              <a:rPr lang="en-GB" sz="2000" dirty="0"/>
              <a:t>If p&lt;0.1: P1D=10*(0.1-p)</a:t>
            </a:r>
          </a:p>
        </p:txBody>
      </p:sp>
      <p:sp>
        <p:nvSpPr>
          <p:cNvPr id="3" name="Título 2"/>
          <p:cNvSpPr>
            <a:spLocks noGrp="1"/>
          </p:cNvSpPr>
          <p:nvPr>
            <p:ph type="title"/>
          </p:nvPr>
        </p:nvSpPr>
        <p:spPr/>
        <p:txBody>
          <a:bodyPr/>
          <a:lstStyle/>
          <a:p>
            <a:r>
              <a:rPr lang="en-GB" dirty="0"/>
              <a:t>Probability Metric 2 (based on </a:t>
            </a:r>
            <a:r>
              <a:rPr lang="es-ES" dirty="0">
                <a:sym typeface="Symbol" pitchFamily="2" charset="2"/>
              </a:rPr>
              <a:t></a:t>
            </a:r>
            <a:r>
              <a:rPr lang="es-ES" dirty="0"/>
              <a:t>V</a:t>
            </a:r>
            <a:r>
              <a:rPr lang="en-GB" dirty="0"/>
              <a:t>)</a:t>
            </a:r>
            <a:endParaRPr lang="en-GB" noProof="0" dirty="0"/>
          </a:p>
        </p:txBody>
      </p:sp>
      <p:pic>
        <p:nvPicPr>
          <p:cNvPr id="4" name="Picture 3" descr="Graphical user interface, application&#10;&#10;Description automatically generated">
            <a:extLst>
              <a:ext uri="{FF2B5EF4-FFF2-40B4-BE49-F238E27FC236}">
                <a16:creationId xmlns:a16="http://schemas.microsoft.com/office/drawing/2014/main" id="{3921DF22-5A50-524B-9A59-CEE4C3B28F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2987" y="1697216"/>
            <a:ext cx="4078196" cy="2608566"/>
          </a:xfrm>
          <a:prstGeom prst="rect">
            <a:avLst/>
          </a:prstGeom>
        </p:spPr>
      </p:pic>
      <p:pic>
        <p:nvPicPr>
          <p:cNvPr id="5" name="Imagen 5">
            <a:extLst>
              <a:ext uri="{FF2B5EF4-FFF2-40B4-BE49-F238E27FC236}">
                <a16:creationId xmlns:a16="http://schemas.microsoft.com/office/drawing/2014/main" id="{39AF3B06-BA38-7C47-83D5-B73905DD4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301798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1"/>
          </p:nvPr>
        </p:nvSpPr>
        <p:spPr/>
        <p:txBody>
          <a:bodyPr/>
          <a:lstStyle/>
          <a:p>
            <a:r>
              <a:rPr lang="en-GB" noProof="0" dirty="0"/>
              <a:t>3</a:t>
            </a:r>
          </a:p>
        </p:txBody>
      </p:sp>
      <p:sp>
        <p:nvSpPr>
          <p:cNvPr id="4" name="Título 3"/>
          <p:cNvSpPr>
            <a:spLocks noGrp="1"/>
          </p:cNvSpPr>
          <p:nvPr>
            <p:ph type="title"/>
          </p:nvPr>
        </p:nvSpPr>
        <p:spPr/>
        <p:txBody>
          <a:bodyPr/>
          <a:lstStyle/>
          <a:p>
            <a:r>
              <a:rPr lang="en-GB" dirty="0"/>
              <a:t>Results</a:t>
            </a:r>
            <a:br>
              <a:rPr lang="en-GB" dirty="0"/>
            </a:br>
            <a:endParaRPr lang="en-GB" noProof="0" dirty="0"/>
          </a:p>
        </p:txBody>
      </p:sp>
      <p:pic>
        <p:nvPicPr>
          <p:cNvPr id="5" name="Imagen 5">
            <a:extLst>
              <a:ext uri="{FF2B5EF4-FFF2-40B4-BE49-F238E27FC236}">
                <a16:creationId xmlns:a16="http://schemas.microsoft.com/office/drawing/2014/main" id="{638112C9-E371-0A42-98E1-2CBE78789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198" y="0"/>
            <a:ext cx="939262" cy="939262"/>
          </a:xfrm>
          <a:prstGeom prst="rect">
            <a:avLst/>
          </a:prstGeom>
        </p:spPr>
      </p:pic>
    </p:spTree>
    <p:extLst>
      <p:ext uri="{BB962C8B-B14F-4D97-AF65-F5344CB8AC3E}">
        <p14:creationId xmlns:p14="http://schemas.microsoft.com/office/powerpoint/2010/main" val="236143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r>
              <a:rPr lang="en-GB" dirty="0"/>
              <a:t>A total of 15 scenarios were selected, using real radar data obtained from S3TSR, and manoeuvre information and precise ephemerides are obtained from ESA/ESOC and DLR/GSOC. </a:t>
            </a:r>
          </a:p>
          <a:p>
            <a:r>
              <a:rPr lang="en-GB" dirty="0"/>
              <a:t>The satellites under consideration were Sentinel-1A, Sentinel-1B, Sentinel-2A, Sentinel-2B, Swarm-C, </a:t>
            </a:r>
            <a:r>
              <a:rPr lang="en-GB" dirty="0" err="1"/>
              <a:t>TerraSAR</a:t>
            </a:r>
            <a:r>
              <a:rPr lang="en-GB" dirty="0"/>
              <a:t>-X and TanDEM-X. </a:t>
            </a:r>
          </a:p>
          <a:p>
            <a:r>
              <a:rPr lang="en-GB" dirty="0"/>
              <a:t>In total, 158 segments (which were defined as the interval after one radar track up to the next and lasted from 12 hours to more than 48 hours in some cases) were considered, 24 of them with manoeuvres and 134 without manoeuvres, to assess not only the capability of the metrics to detect manoeuvres but also to avoid false positives. </a:t>
            </a:r>
            <a:endParaRPr lang="en-GB" sz="2000" dirty="0"/>
          </a:p>
        </p:txBody>
      </p:sp>
      <p:sp>
        <p:nvSpPr>
          <p:cNvPr id="3" name="Título 2"/>
          <p:cNvSpPr>
            <a:spLocks noGrp="1"/>
          </p:cNvSpPr>
          <p:nvPr>
            <p:ph type="title"/>
          </p:nvPr>
        </p:nvSpPr>
        <p:spPr/>
        <p:txBody>
          <a:bodyPr/>
          <a:lstStyle/>
          <a:p>
            <a:r>
              <a:rPr lang="en-GB" noProof="0" dirty="0"/>
              <a:t>Scenarios</a:t>
            </a:r>
          </a:p>
        </p:txBody>
      </p:sp>
      <p:pic>
        <p:nvPicPr>
          <p:cNvPr id="4" name="Imagen 5">
            <a:extLst>
              <a:ext uri="{FF2B5EF4-FFF2-40B4-BE49-F238E27FC236}">
                <a16:creationId xmlns:a16="http://schemas.microsoft.com/office/drawing/2014/main" id="{888DE693-C391-574F-84B8-9EE66B3A2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302610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422400"/>
            <a:ext cx="10585697" cy="4826000"/>
          </a:xfrm>
        </p:spPr>
        <p:txBody>
          <a:bodyPr/>
          <a:lstStyle/>
          <a:p>
            <a:r>
              <a:rPr lang="en-GB" dirty="0"/>
              <a:t>From the precise ephemerides, an OREKIT propagator was developed to best fit the ephemerides by taking into account gravity harmonics (up to order 40), third-body perturbations (Sun and Moon), solar radiation pressure and drag.</a:t>
            </a:r>
          </a:p>
          <a:p>
            <a:r>
              <a:rPr lang="en-GB" dirty="0"/>
              <a:t>If the probability metric is equal or higher than 0.5 a manoeuvre is considered to have been performed.</a:t>
            </a:r>
          </a:p>
        </p:txBody>
      </p:sp>
      <p:sp>
        <p:nvSpPr>
          <p:cNvPr id="3" name="Título 2"/>
          <p:cNvSpPr>
            <a:spLocks noGrp="1"/>
          </p:cNvSpPr>
          <p:nvPr>
            <p:ph type="title"/>
          </p:nvPr>
        </p:nvSpPr>
        <p:spPr/>
        <p:txBody>
          <a:bodyPr/>
          <a:lstStyle/>
          <a:p>
            <a:r>
              <a:rPr lang="en-GB" noProof="0" dirty="0"/>
              <a:t>Scenarios</a:t>
            </a:r>
          </a:p>
        </p:txBody>
      </p:sp>
      <p:pic>
        <p:nvPicPr>
          <p:cNvPr id="4" name="Imagen 5">
            <a:extLst>
              <a:ext uri="{FF2B5EF4-FFF2-40B4-BE49-F238E27FC236}">
                <a16:creationId xmlns:a16="http://schemas.microsoft.com/office/drawing/2014/main" id="{888DE693-C391-574F-84B8-9EE66B3A2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145555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B3F82452-6960-A646-ACA1-72ADCBAA276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818448" y="1724343"/>
            <a:ext cx="4381500" cy="1384300"/>
          </a:xfrm>
        </p:spPr>
      </p:pic>
      <p:sp>
        <p:nvSpPr>
          <p:cNvPr id="3" name="Título 2"/>
          <p:cNvSpPr>
            <a:spLocks noGrp="1"/>
          </p:cNvSpPr>
          <p:nvPr>
            <p:ph type="title"/>
          </p:nvPr>
        </p:nvSpPr>
        <p:spPr/>
        <p:txBody>
          <a:bodyPr/>
          <a:lstStyle/>
          <a:p>
            <a:r>
              <a:rPr lang="en-GB" noProof="0" dirty="0"/>
              <a:t>Results: Metric 1 (Mahalanobis distance)</a:t>
            </a:r>
          </a:p>
        </p:txBody>
      </p:sp>
      <p:pic>
        <p:nvPicPr>
          <p:cNvPr id="10" name="Imagen 5">
            <a:extLst>
              <a:ext uri="{FF2B5EF4-FFF2-40B4-BE49-F238E27FC236}">
                <a16:creationId xmlns:a16="http://schemas.microsoft.com/office/drawing/2014/main" id="{39F5EB40-381D-CD4C-978C-26078CE33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
        <p:nvSpPr>
          <p:cNvPr id="6" name="Rectangle 5">
            <a:extLst>
              <a:ext uri="{FF2B5EF4-FFF2-40B4-BE49-F238E27FC236}">
                <a16:creationId xmlns:a16="http://schemas.microsoft.com/office/drawing/2014/main" id="{B98A37CB-A5EA-4940-8A30-1ABF99401847}"/>
              </a:ext>
            </a:extLst>
          </p:cNvPr>
          <p:cNvSpPr/>
          <p:nvPr/>
        </p:nvSpPr>
        <p:spPr>
          <a:xfrm>
            <a:off x="3291840" y="1516222"/>
            <a:ext cx="1097280" cy="5943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contenido 1">
            <a:extLst>
              <a:ext uri="{FF2B5EF4-FFF2-40B4-BE49-F238E27FC236}">
                <a16:creationId xmlns:a16="http://schemas.microsoft.com/office/drawing/2014/main" id="{4F84BEFA-923A-D542-A0E0-67620964C339}"/>
              </a:ext>
            </a:extLst>
          </p:cNvPr>
          <p:cNvSpPr txBox="1">
            <a:spLocks/>
          </p:cNvSpPr>
          <p:nvPr/>
        </p:nvSpPr>
        <p:spPr>
          <a:xfrm>
            <a:off x="550863" y="3316764"/>
            <a:ext cx="10585697" cy="2931636"/>
          </a:xfrm>
          <a:prstGeom prst="rect">
            <a:avLst/>
          </a:prstGeom>
        </p:spPr>
        <p:txBody>
          <a:bodyPr lIns="0" tIns="0" rIns="0" bIns="0"/>
          <a:lstStyle>
            <a:lvl1pPr marL="0" indent="0" algn="l" defTabSz="914400" rtl="0" eaLnBrk="1" latinLnBrk="0" hangingPunct="1">
              <a:lnSpc>
                <a:spcPct val="100000"/>
              </a:lnSpc>
              <a:spcBef>
                <a:spcPts val="0"/>
              </a:spcBef>
              <a:spcAft>
                <a:spcPts val="2600"/>
              </a:spcAft>
              <a:buFont typeface="Arial" panose="020B0604020202020204" pitchFamily="34" charset="0"/>
              <a:buNone/>
              <a:defRPr sz="24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Analysing the results, the causes of errors are as follows: </a:t>
            </a:r>
          </a:p>
          <a:p>
            <a:pPr marL="285750" indent="-285750">
              <a:buFont typeface="Arial" panose="020B0604020202020204" pitchFamily="34" charset="0"/>
              <a:buChar char="•"/>
            </a:pPr>
            <a:r>
              <a:rPr lang="en-GB" sz="1800" dirty="0"/>
              <a:t>From a total of 5 false positives, all except one present less than 10 plots in the track following the manoeuvre. </a:t>
            </a:r>
            <a:r>
              <a:rPr lang="en-GB" sz="1800" b="1" dirty="0"/>
              <a:t>Thus, the main cause of false positives is tracks with fewer plots</a:t>
            </a:r>
            <a:r>
              <a:rPr lang="en-GB" sz="1800" dirty="0"/>
              <a:t>. </a:t>
            </a:r>
          </a:p>
          <a:p>
            <a:pPr marL="285750" indent="-285750">
              <a:buFont typeface="Arial" panose="020B0604020202020204" pitchFamily="34" charset="0"/>
              <a:buChar char="•"/>
            </a:pPr>
            <a:r>
              <a:rPr lang="en-GB" sz="1800" dirty="0"/>
              <a:t>From a total of 14 false negatives, all except one were segments of length equal to or larger than one day. </a:t>
            </a:r>
            <a:r>
              <a:rPr lang="en-GB" sz="1800" b="1" dirty="0"/>
              <a:t>Thus, the main cause of false negatives is longer propagations accumulating additional propagation error. </a:t>
            </a:r>
            <a:r>
              <a:rPr lang="en-GB" sz="1800" dirty="0"/>
              <a:t>Sometimes these longer propagation periods are due to missed radar observations right after the manoeuvre.</a:t>
            </a:r>
            <a:r>
              <a:rPr lang="en-GB" dirty="0"/>
              <a:t> </a:t>
            </a:r>
          </a:p>
        </p:txBody>
      </p:sp>
    </p:spTree>
    <p:extLst>
      <p:ext uri="{BB962C8B-B14F-4D97-AF65-F5344CB8AC3E}">
        <p14:creationId xmlns:p14="http://schemas.microsoft.com/office/powerpoint/2010/main" val="3427333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Table&#10;&#10;Description automatically generated with medium confidence">
            <a:extLst>
              <a:ext uri="{FF2B5EF4-FFF2-40B4-BE49-F238E27FC236}">
                <a16:creationId xmlns:a16="http://schemas.microsoft.com/office/drawing/2014/main" id="{778BA150-C2F2-EA43-BC22-24654FFAF5B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06588" y="2709863"/>
            <a:ext cx="7874000" cy="1562100"/>
          </a:xfrm>
        </p:spPr>
      </p:pic>
      <p:sp>
        <p:nvSpPr>
          <p:cNvPr id="3" name="Título 2"/>
          <p:cNvSpPr>
            <a:spLocks noGrp="1"/>
          </p:cNvSpPr>
          <p:nvPr>
            <p:ph type="title"/>
          </p:nvPr>
        </p:nvSpPr>
        <p:spPr/>
        <p:txBody>
          <a:bodyPr/>
          <a:lstStyle/>
          <a:p>
            <a:r>
              <a:rPr lang="en-GB" noProof="0" dirty="0"/>
              <a:t>Results: Metric 2 (</a:t>
            </a:r>
            <a:r>
              <a:rPr lang="es-ES" dirty="0">
                <a:sym typeface="Symbol" pitchFamily="2" charset="2"/>
              </a:rPr>
              <a:t></a:t>
            </a:r>
            <a:r>
              <a:rPr lang="es-ES" dirty="0"/>
              <a:t>V)</a:t>
            </a:r>
            <a:endParaRPr lang="en-GB" noProof="0" dirty="0"/>
          </a:p>
        </p:txBody>
      </p:sp>
      <p:pic>
        <p:nvPicPr>
          <p:cNvPr id="10" name="Imagen 5">
            <a:extLst>
              <a:ext uri="{FF2B5EF4-FFF2-40B4-BE49-F238E27FC236}">
                <a16:creationId xmlns:a16="http://schemas.microsoft.com/office/drawing/2014/main" id="{39F5EB40-381D-CD4C-978C-26078CE33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
        <p:nvSpPr>
          <p:cNvPr id="13" name="Rectangle 12">
            <a:extLst>
              <a:ext uri="{FF2B5EF4-FFF2-40B4-BE49-F238E27FC236}">
                <a16:creationId xmlns:a16="http://schemas.microsoft.com/office/drawing/2014/main" id="{B3B4E2A9-EAD4-9048-88F0-4AE6D28CB01A}"/>
              </a:ext>
            </a:extLst>
          </p:cNvPr>
          <p:cNvSpPr/>
          <p:nvPr/>
        </p:nvSpPr>
        <p:spPr>
          <a:xfrm>
            <a:off x="4114800" y="2510632"/>
            <a:ext cx="1097280" cy="5943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arcador de contenido 1">
            <a:extLst>
              <a:ext uri="{FF2B5EF4-FFF2-40B4-BE49-F238E27FC236}">
                <a16:creationId xmlns:a16="http://schemas.microsoft.com/office/drawing/2014/main" id="{C091F6CA-218A-E94C-BF5F-A0109B4A3969}"/>
              </a:ext>
            </a:extLst>
          </p:cNvPr>
          <p:cNvSpPr txBox="1">
            <a:spLocks/>
          </p:cNvSpPr>
          <p:nvPr/>
        </p:nvSpPr>
        <p:spPr>
          <a:xfrm>
            <a:off x="501168" y="4858828"/>
            <a:ext cx="10585697" cy="1976437"/>
          </a:xfrm>
          <a:prstGeom prst="rect">
            <a:avLst/>
          </a:prstGeom>
        </p:spPr>
        <p:txBody>
          <a:bodyPr lIns="0" tIns="0" rIns="0" bIns="0"/>
          <a:lstStyle>
            <a:lvl1pPr marL="0" indent="0" algn="l" defTabSz="914400" rtl="0" eaLnBrk="1" latinLnBrk="0" hangingPunct="1">
              <a:lnSpc>
                <a:spcPct val="100000"/>
              </a:lnSpc>
              <a:spcBef>
                <a:spcPts val="0"/>
              </a:spcBef>
              <a:spcAft>
                <a:spcPts val="2600"/>
              </a:spcAft>
              <a:buFont typeface="Arial" panose="020B0604020202020204" pitchFamily="34" charset="0"/>
              <a:buNone/>
              <a:defRPr sz="24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Better results than metric 1 but the price to pay is more false positives.</a:t>
            </a:r>
          </a:p>
          <a:p>
            <a:r>
              <a:rPr lang="en-GB" sz="1800" dirty="0"/>
              <a:t>Very similar conclusions as metric 1 with regards to causes of error.</a:t>
            </a:r>
            <a:endParaRPr lang="en-GB" dirty="0"/>
          </a:p>
        </p:txBody>
      </p:sp>
      <p:pic>
        <p:nvPicPr>
          <p:cNvPr id="16" name="Picture 15">
            <a:extLst>
              <a:ext uri="{FF2B5EF4-FFF2-40B4-BE49-F238E27FC236}">
                <a16:creationId xmlns:a16="http://schemas.microsoft.com/office/drawing/2014/main" id="{F4F51545-3B2C-924C-A233-8CE8083D9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810" y="3747737"/>
            <a:ext cx="525000" cy="252000"/>
          </a:xfrm>
          <a:prstGeom prst="rect">
            <a:avLst/>
          </a:prstGeom>
        </p:spPr>
      </p:pic>
      <p:pic>
        <p:nvPicPr>
          <p:cNvPr id="18" name="Picture 17">
            <a:extLst>
              <a:ext uri="{FF2B5EF4-FFF2-40B4-BE49-F238E27FC236}">
                <a16:creationId xmlns:a16="http://schemas.microsoft.com/office/drawing/2014/main" id="{12D6FEA6-9027-7344-96BE-764C6C2EF5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511" y="3749007"/>
            <a:ext cx="438261" cy="252000"/>
          </a:xfrm>
          <a:prstGeom prst="rect">
            <a:avLst/>
          </a:prstGeom>
        </p:spPr>
      </p:pic>
    </p:spTree>
    <p:extLst>
      <p:ext uri="{BB962C8B-B14F-4D97-AF65-F5344CB8AC3E}">
        <p14:creationId xmlns:p14="http://schemas.microsoft.com/office/powerpoint/2010/main" val="372895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1"/>
          </p:nvPr>
        </p:nvSpPr>
        <p:spPr/>
        <p:txBody>
          <a:bodyPr/>
          <a:lstStyle/>
          <a:p>
            <a:r>
              <a:rPr lang="en-GB" dirty="0"/>
              <a:t>4</a:t>
            </a:r>
            <a:endParaRPr lang="en-GB" noProof="0" dirty="0"/>
          </a:p>
        </p:txBody>
      </p:sp>
      <p:sp>
        <p:nvSpPr>
          <p:cNvPr id="4" name="Título 3"/>
          <p:cNvSpPr>
            <a:spLocks noGrp="1"/>
          </p:cNvSpPr>
          <p:nvPr>
            <p:ph type="title"/>
          </p:nvPr>
        </p:nvSpPr>
        <p:spPr/>
        <p:txBody>
          <a:bodyPr/>
          <a:lstStyle/>
          <a:p>
            <a:r>
              <a:rPr lang="en-GB" dirty="0"/>
              <a:t>Conclusions &amp; Future Work</a:t>
            </a:r>
            <a:endParaRPr lang="en-GB" noProof="0" dirty="0"/>
          </a:p>
        </p:txBody>
      </p:sp>
      <p:pic>
        <p:nvPicPr>
          <p:cNvPr id="5" name="Imagen 5">
            <a:extLst>
              <a:ext uri="{FF2B5EF4-FFF2-40B4-BE49-F238E27FC236}">
                <a16:creationId xmlns:a16="http://schemas.microsoft.com/office/drawing/2014/main" id="{83732803-72D8-744C-82E2-BA19DBF52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198" y="0"/>
            <a:ext cx="939262" cy="939262"/>
          </a:xfrm>
          <a:prstGeom prst="rect">
            <a:avLst/>
          </a:prstGeom>
        </p:spPr>
      </p:pic>
    </p:spTree>
    <p:extLst>
      <p:ext uri="{BB962C8B-B14F-4D97-AF65-F5344CB8AC3E}">
        <p14:creationId xmlns:p14="http://schemas.microsoft.com/office/powerpoint/2010/main" val="126453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C0DBE-399C-24FF-F84F-DBCDEB2592F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569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124230"/>
            <a:ext cx="11090273" cy="4826000"/>
          </a:xfrm>
        </p:spPr>
        <p:txBody>
          <a:bodyPr/>
          <a:lstStyle/>
          <a:p>
            <a:pPr marL="457200" indent="-457200">
              <a:buFont typeface="Arial" panose="020B0604020202020204" pitchFamily="34" charset="0"/>
              <a:buChar char="•"/>
            </a:pPr>
            <a:r>
              <a:rPr lang="es-ES" sz="2000" dirty="0" err="1"/>
              <a:t>Two</a:t>
            </a:r>
            <a:r>
              <a:rPr lang="es-ES" sz="2000" dirty="0"/>
              <a:t> </a:t>
            </a:r>
            <a:r>
              <a:rPr lang="es-ES" sz="2000" dirty="0" err="1"/>
              <a:t>probability</a:t>
            </a:r>
            <a:r>
              <a:rPr lang="es-ES" sz="2000" dirty="0"/>
              <a:t> </a:t>
            </a:r>
            <a:r>
              <a:rPr lang="es-ES" sz="2000" dirty="0" err="1"/>
              <a:t>metrics</a:t>
            </a:r>
            <a:r>
              <a:rPr lang="es-ES" sz="2000" dirty="0"/>
              <a:t> </a:t>
            </a:r>
            <a:r>
              <a:rPr lang="es-ES" sz="2000" dirty="0" err="1"/>
              <a:t>for</a:t>
            </a:r>
            <a:r>
              <a:rPr lang="es-ES" sz="2000" dirty="0"/>
              <a:t> </a:t>
            </a:r>
            <a:r>
              <a:rPr lang="es-ES" sz="2000" dirty="0" err="1"/>
              <a:t>manoeuvre</a:t>
            </a:r>
            <a:r>
              <a:rPr lang="es-ES" sz="2000" dirty="0"/>
              <a:t> </a:t>
            </a:r>
            <a:r>
              <a:rPr lang="es-ES" sz="2000" dirty="0" err="1"/>
              <a:t>detection</a:t>
            </a:r>
            <a:r>
              <a:rPr lang="es-ES" sz="2000" dirty="0"/>
              <a:t> </a:t>
            </a:r>
            <a:r>
              <a:rPr lang="es-ES" sz="2000" dirty="0" err="1"/>
              <a:t>have</a:t>
            </a:r>
            <a:r>
              <a:rPr lang="es-ES" sz="2000" dirty="0"/>
              <a:t> </a:t>
            </a:r>
            <a:r>
              <a:rPr lang="es-ES" sz="2000" dirty="0" err="1"/>
              <a:t>been</a:t>
            </a:r>
            <a:r>
              <a:rPr lang="es-ES" sz="2000" dirty="0"/>
              <a:t> </a:t>
            </a:r>
            <a:r>
              <a:rPr lang="es-ES" sz="2000" dirty="0" err="1"/>
              <a:t>developed</a:t>
            </a:r>
            <a:r>
              <a:rPr lang="es-ES" sz="2000" dirty="0"/>
              <a:t> and </a:t>
            </a:r>
            <a:r>
              <a:rPr lang="es-ES" sz="2000" dirty="0" err="1"/>
              <a:t>tested</a:t>
            </a:r>
            <a:r>
              <a:rPr lang="es-ES" sz="2000" dirty="0"/>
              <a:t> </a:t>
            </a:r>
            <a:r>
              <a:rPr lang="es-ES" sz="2000" dirty="0" err="1"/>
              <a:t>with</a:t>
            </a:r>
            <a:r>
              <a:rPr lang="es-ES" sz="2000" dirty="0"/>
              <a:t> real data. </a:t>
            </a:r>
          </a:p>
          <a:p>
            <a:pPr marL="457200" indent="-457200">
              <a:buFont typeface="Arial" panose="020B0604020202020204" pitchFamily="34" charset="0"/>
              <a:buChar char="•"/>
            </a:pPr>
            <a:r>
              <a:rPr lang="es-ES" sz="2000" dirty="0"/>
              <a:t>The </a:t>
            </a:r>
            <a:r>
              <a:rPr lang="es-ES" sz="2000" dirty="0" err="1"/>
              <a:t>obtained</a:t>
            </a:r>
            <a:r>
              <a:rPr lang="es-ES" sz="2000" dirty="0"/>
              <a:t> </a:t>
            </a:r>
            <a:r>
              <a:rPr lang="es-ES" sz="2000" dirty="0" err="1"/>
              <a:t>results</a:t>
            </a:r>
            <a:r>
              <a:rPr lang="es-ES" sz="2000" dirty="0"/>
              <a:t> </a:t>
            </a:r>
            <a:r>
              <a:rPr lang="es-ES" sz="2000" dirty="0" err="1"/>
              <a:t>were</a:t>
            </a:r>
            <a:r>
              <a:rPr lang="es-ES" sz="2000" dirty="0"/>
              <a:t> </a:t>
            </a:r>
            <a:r>
              <a:rPr lang="es-ES" sz="2000" dirty="0" err="1"/>
              <a:t>very</a:t>
            </a:r>
            <a:r>
              <a:rPr lang="es-ES" sz="2000" dirty="0"/>
              <a:t> </a:t>
            </a:r>
            <a:r>
              <a:rPr lang="es-ES" sz="2000" dirty="0" err="1"/>
              <a:t>good</a:t>
            </a:r>
            <a:r>
              <a:rPr lang="es-ES" sz="2000" dirty="0"/>
              <a:t> in </a:t>
            </a:r>
            <a:r>
              <a:rPr lang="es-ES" sz="2000" dirty="0" err="1"/>
              <a:t>simulation</a:t>
            </a:r>
            <a:r>
              <a:rPr lang="es-ES" sz="2000" dirty="0"/>
              <a:t>, </a:t>
            </a:r>
            <a:r>
              <a:rPr lang="es-ES" sz="2000" dirty="0" err="1"/>
              <a:t>but</a:t>
            </a:r>
            <a:r>
              <a:rPr lang="es-ES" sz="2000" dirty="0"/>
              <a:t> </a:t>
            </a:r>
            <a:r>
              <a:rPr lang="es-ES" sz="2000" dirty="0" err="1"/>
              <a:t>the</a:t>
            </a:r>
            <a:r>
              <a:rPr lang="es-ES" sz="2000" dirty="0"/>
              <a:t> real data </a:t>
            </a:r>
            <a:r>
              <a:rPr lang="es-ES" sz="2000" dirty="0" err="1"/>
              <a:t>results</a:t>
            </a:r>
            <a:r>
              <a:rPr lang="es-ES" sz="2000" dirty="0"/>
              <a:t> are in </a:t>
            </a:r>
            <a:r>
              <a:rPr lang="es-ES" sz="2000" dirty="0" err="1"/>
              <a:t>need</a:t>
            </a:r>
            <a:r>
              <a:rPr lang="es-ES" sz="2000" dirty="0"/>
              <a:t> of </a:t>
            </a:r>
            <a:r>
              <a:rPr lang="es-ES" sz="2000" dirty="0" err="1"/>
              <a:t>improvement</a:t>
            </a:r>
            <a:r>
              <a:rPr lang="es-ES" sz="2000" dirty="0"/>
              <a:t>. The </a:t>
            </a:r>
            <a:r>
              <a:rPr lang="es-ES" sz="2000" dirty="0" err="1"/>
              <a:t>main</a:t>
            </a:r>
            <a:r>
              <a:rPr lang="es-ES" sz="2000" dirty="0"/>
              <a:t> </a:t>
            </a:r>
            <a:r>
              <a:rPr lang="es-ES" sz="2000" dirty="0" err="1"/>
              <a:t>identified</a:t>
            </a:r>
            <a:r>
              <a:rPr lang="es-ES" sz="2000" dirty="0"/>
              <a:t> </a:t>
            </a:r>
            <a:r>
              <a:rPr lang="es-ES" sz="2000" dirty="0" err="1"/>
              <a:t>difficulty</a:t>
            </a:r>
            <a:r>
              <a:rPr lang="es-ES" sz="2000" dirty="0"/>
              <a:t> </a:t>
            </a:r>
            <a:r>
              <a:rPr lang="es-ES" sz="2000" dirty="0" err="1"/>
              <a:t>was</a:t>
            </a:r>
            <a:r>
              <a:rPr lang="es-ES" sz="2000" dirty="0"/>
              <a:t> </a:t>
            </a:r>
            <a:r>
              <a:rPr lang="es-ES" sz="2000" dirty="0" err="1"/>
              <a:t>the</a:t>
            </a:r>
            <a:r>
              <a:rPr lang="es-ES" sz="2000" dirty="0"/>
              <a:t> </a:t>
            </a:r>
            <a:r>
              <a:rPr lang="es-ES" sz="2000" dirty="0" err="1"/>
              <a:t>scarcity</a:t>
            </a:r>
            <a:r>
              <a:rPr lang="es-ES" sz="2000" dirty="0"/>
              <a:t> of </a:t>
            </a:r>
            <a:r>
              <a:rPr lang="es-ES" sz="2000" dirty="0" err="1"/>
              <a:t>measurements</a:t>
            </a:r>
            <a:r>
              <a:rPr lang="es-ES" sz="2000" dirty="0"/>
              <a:t> (</a:t>
            </a:r>
            <a:r>
              <a:rPr lang="es-ES" sz="2000" dirty="0" err="1"/>
              <a:t>low</a:t>
            </a:r>
            <a:r>
              <a:rPr lang="es-ES" sz="2000" dirty="0"/>
              <a:t> </a:t>
            </a:r>
            <a:r>
              <a:rPr lang="es-ES" sz="2000" dirty="0" err="1"/>
              <a:t>number</a:t>
            </a:r>
            <a:r>
              <a:rPr lang="es-ES" sz="2000" dirty="0"/>
              <a:t> of </a:t>
            </a:r>
            <a:r>
              <a:rPr lang="es-ES" sz="2000" dirty="0" err="1"/>
              <a:t>tracks</a:t>
            </a:r>
            <a:r>
              <a:rPr lang="es-ES" sz="2000" dirty="0"/>
              <a:t> and/</a:t>
            </a:r>
            <a:r>
              <a:rPr lang="es-ES" sz="2000" dirty="0" err="1"/>
              <a:t>or</a:t>
            </a:r>
            <a:r>
              <a:rPr lang="es-ES" sz="2000" dirty="0"/>
              <a:t> </a:t>
            </a:r>
            <a:r>
              <a:rPr lang="es-ES" sz="2000" dirty="0" err="1"/>
              <a:t>low</a:t>
            </a:r>
            <a:r>
              <a:rPr lang="es-ES" sz="2000" dirty="0"/>
              <a:t> </a:t>
            </a:r>
            <a:r>
              <a:rPr lang="es-ES" sz="2000" dirty="0" err="1"/>
              <a:t>number</a:t>
            </a:r>
            <a:r>
              <a:rPr lang="es-ES" sz="2000" dirty="0"/>
              <a:t> of </a:t>
            </a:r>
            <a:r>
              <a:rPr lang="es-ES" sz="2000" dirty="0" err="1"/>
              <a:t>plots</a:t>
            </a:r>
            <a:r>
              <a:rPr lang="es-ES" sz="2000" dirty="0"/>
              <a:t>). </a:t>
            </a:r>
            <a:r>
              <a:rPr lang="en-GB" sz="2000" dirty="0"/>
              <a:t>Future expansion of the capabilities of S3TSR may improve the quality of the metrics, as well as considering other sources of data (laser). </a:t>
            </a:r>
            <a:endParaRPr lang="es-ES" sz="2000" dirty="0"/>
          </a:p>
          <a:p>
            <a:pPr marL="457200" indent="-457200">
              <a:buFont typeface="Arial" panose="020B0604020202020204" pitchFamily="34" charset="0"/>
              <a:buChar char="•"/>
            </a:pPr>
            <a:r>
              <a:rPr lang="es-ES" sz="2000" dirty="0" err="1"/>
              <a:t>From</a:t>
            </a:r>
            <a:r>
              <a:rPr lang="es-ES" sz="2000" dirty="0"/>
              <a:t> </a:t>
            </a:r>
            <a:r>
              <a:rPr lang="es-ES" sz="2000" dirty="0" err="1"/>
              <a:t>an</a:t>
            </a:r>
            <a:r>
              <a:rPr lang="es-ES" sz="2000" dirty="0"/>
              <a:t> </a:t>
            </a:r>
            <a:r>
              <a:rPr lang="es-ES" sz="2000" dirty="0" err="1"/>
              <a:t>innovation</a:t>
            </a:r>
            <a:r>
              <a:rPr lang="es-ES" sz="2000" dirty="0"/>
              <a:t> </a:t>
            </a:r>
            <a:r>
              <a:rPr lang="es-ES" sz="2000" dirty="0" err="1"/>
              <a:t>point</a:t>
            </a:r>
            <a:r>
              <a:rPr lang="es-ES" sz="2000" dirty="0"/>
              <a:t> of </a:t>
            </a:r>
            <a:r>
              <a:rPr lang="es-ES" sz="2000" dirty="0" err="1"/>
              <a:t>view</a:t>
            </a:r>
            <a:r>
              <a:rPr lang="es-ES" sz="2000" dirty="0"/>
              <a:t>, </a:t>
            </a:r>
            <a:r>
              <a:rPr lang="es-ES" sz="2000" dirty="0" err="1"/>
              <a:t>the</a:t>
            </a:r>
            <a:r>
              <a:rPr lang="es-ES" sz="2000" dirty="0"/>
              <a:t> </a:t>
            </a:r>
            <a:r>
              <a:rPr lang="es-ES" sz="2000" dirty="0" err="1"/>
              <a:t>results</a:t>
            </a:r>
            <a:r>
              <a:rPr lang="es-ES" sz="2000" dirty="0"/>
              <a:t> are </a:t>
            </a:r>
            <a:r>
              <a:rPr lang="es-ES" sz="2000" dirty="0" err="1"/>
              <a:t>very</a:t>
            </a:r>
            <a:r>
              <a:rPr lang="es-ES" sz="2000" dirty="0"/>
              <a:t> </a:t>
            </a:r>
            <a:r>
              <a:rPr lang="es-ES" sz="2000" dirty="0" err="1"/>
              <a:t>interesting</a:t>
            </a:r>
            <a:r>
              <a:rPr lang="es-ES" sz="2000" dirty="0"/>
              <a:t>, </a:t>
            </a:r>
            <a:r>
              <a:rPr lang="es-ES" sz="2000" dirty="0" err="1"/>
              <a:t>since</a:t>
            </a:r>
            <a:r>
              <a:rPr lang="es-ES" sz="2000" dirty="0"/>
              <a:t> </a:t>
            </a:r>
            <a:r>
              <a:rPr lang="es-ES" sz="2000" dirty="0" err="1"/>
              <a:t>most</a:t>
            </a:r>
            <a:r>
              <a:rPr lang="es-ES" sz="2000" dirty="0"/>
              <a:t> of </a:t>
            </a:r>
            <a:r>
              <a:rPr lang="es-ES" sz="2000" dirty="0" err="1"/>
              <a:t>the</a:t>
            </a:r>
            <a:r>
              <a:rPr lang="es-ES" sz="2000" dirty="0"/>
              <a:t> </a:t>
            </a:r>
            <a:r>
              <a:rPr lang="es-ES" sz="2000" dirty="0" err="1"/>
              <a:t>results</a:t>
            </a:r>
            <a:r>
              <a:rPr lang="es-ES" sz="2000" dirty="0"/>
              <a:t> in </a:t>
            </a:r>
            <a:r>
              <a:rPr lang="es-ES" sz="2000" dirty="0" err="1"/>
              <a:t>the</a:t>
            </a:r>
            <a:r>
              <a:rPr lang="es-ES" sz="2000" dirty="0"/>
              <a:t> </a:t>
            </a:r>
            <a:r>
              <a:rPr lang="es-ES" sz="2000" dirty="0" err="1"/>
              <a:t>literature</a:t>
            </a:r>
            <a:r>
              <a:rPr lang="es-ES" sz="2000" dirty="0"/>
              <a:t> </a:t>
            </a:r>
            <a:r>
              <a:rPr lang="es-ES" sz="2000" dirty="0" err="1"/>
              <a:t>depend</a:t>
            </a:r>
            <a:r>
              <a:rPr lang="es-ES" sz="2000" dirty="0"/>
              <a:t> </a:t>
            </a:r>
            <a:r>
              <a:rPr lang="es-ES" sz="2000" dirty="0" err="1"/>
              <a:t>on</a:t>
            </a:r>
            <a:r>
              <a:rPr lang="es-ES" sz="2000" dirty="0"/>
              <a:t> </a:t>
            </a:r>
            <a:r>
              <a:rPr lang="es-ES" sz="2000" dirty="0" err="1"/>
              <a:t>having</a:t>
            </a:r>
            <a:r>
              <a:rPr lang="es-ES" sz="2000" dirty="0"/>
              <a:t> </a:t>
            </a:r>
            <a:r>
              <a:rPr lang="es-ES" sz="2000" dirty="0" err="1"/>
              <a:t>numerous</a:t>
            </a:r>
            <a:r>
              <a:rPr lang="es-ES" sz="2000" dirty="0"/>
              <a:t> </a:t>
            </a:r>
            <a:r>
              <a:rPr lang="es-ES" sz="2000" dirty="0" err="1"/>
              <a:t>measurements</a:t>
            </a:r>
            <a:r>
              <a:rPr lang="es-ES" sz="2000" dirty="0"/>
              <a:t>, </a:t>
            </a:r>
            <a:r>
              <a:rPr lang="es-ES" sz="2000" dirty="0" err="1"/>
              <a:t>which</a:t>
            </a:r>
            <a:r>
              <a:rPr lang="es-ES" sz="2000" dirty="0"/>
              <a:t> </a:t>
            </a:r>
            <a:r>
              <a:rPr lang="es-ES" sz="2000" dirty="0" err="1"/>
              <a:t>was</a:t>
            </a:r>
            <a:r>
              <a:rPr lang="es-ES" sz="2000" dirty="0"/>
              <a:t> </a:t>
            </a:r>
            <a:r>
              <a:rPr lang="es-ES" sz="2000" dirty="0" err="1"/>
              <a:t>not</a:t>
            </a:r>
            <a:r>
              <a:rPr lang="es-ES" sz="2000" dirty="0"/>
              <a:t> </a:t>
            </a:r>
            <a:r>
              <a:rPr lang="es-ES" sz="2000" dirty="0" err="1"/>
              <a:t>the</a:t>
            </a:r>
            <a:r>
              <a:rPr lang="es-ES" sz="2000" dirty="0"/>
              <a:t> case </a:t>
            </a:r>
            <a:r>
              <a:rPr lang="es-ES" sz="2000" dirty="0" err="1"/>
              <a:t>here</a:t>
            </a:r>
            <a:r>
              <a:rPr lang="es-ES" sz="2000" dirty="0"/>
              <a:t>!</a:t>
            </a:r>
          </a:p>
        </p:txBody>
      </p:sp>
      <p:sp>
        <p:nvSpPr>
          <p:cNvPr id="3" name="Título 2"/>
          <p:cNvSpPr>
            <a:spLocks noGrp="1"/>
          </p:cNvSpPr>
          <p:nvPr>
            <p:ph type="title"/>
          </p:nvPr>
        </p:nvSpPr>
        <p:spPr/>
        <p:txBody>
          <a:bodyPr/>
          <a:lstStyle/>
          <a:p>
            <a:r>
              <a:rPr lang="en-GB" noProof="0" dirty="0"/>
              <a:t>Conclusions</a:t>
            </a:r>
          </a:p>
        </p:txBody>
      </p:sp>
      <p:pic>
        <p:nvPicPr>
          <p:cNvPr id="4" name="Imagen 5">
            <a:extLst>
              <a:ext uri="{FF2B5EF4-FFF2-40B4-BE49-F238E27FC236}">
                <a16:creationId xmlns:a16="http://schemas.microsoft.com/office/drawing/2014/main" id="{A4E32593-5D67-0845-AD4F-462CA27B9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86031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124230"/>
            <a:ext cx="11090273" cy="4826000"/>
          </a:xfrm>
        </p:spPr>
        <p:txBody>
          <a:bodyPr/>
          <a:lstStyle/>
          <a:p>
            <a:pPr marL="457200" indent="-457200">
              <a:buFont typeface="Arial" panose="020B0604020202020204" pitchFamily="34" charset="0"/>
              <a:buChar char="•"/>
            </a:pPr>
            <a:r>
              <a:rPr lang="es-ES" sz="2000" dirty="0" err="1"/>
              <a:t>Extensions</a:t>
            </a:r>
            <a:r>
              <a:rPr lang="es-ES" sz="2000" dirty="0"/>
              <a:t> </a:t>
            </a:r>
            <a:r>
              <a:rPr lang="es-ES" sz="2000" dirty="0" err="1"/>
              <a:t>on</a:t>
            </a:r>
            <a:r>
              <a:rPr lang="es-ES" sz="2000" dirty="0"/>
              <a:t> </a:t>
            </a:r>
            <a:r>
              <a:rPr lang="es-ES" sz="2000" dirty="0" err="1"/>
              <a:t>the</a:t>
            </a:r>
            <a:r>
              <a:rPr lang="es-ES" sz="2000" dirty="0"/>
              <a:t> </a:t>
            </a:r>
            <a:r>
              <a:rPr lang="es-ES" sz="2000" dirty="0" err="1"/>
              <a:t>algorithms</a:t>
            </a:r>
            <a:r>
              <a:rPr lang="es-ES" sz="2000" dirty="0"/>
              <a:t>: </a:t>
            </a:r>
            <a:r>
              <a:rPr lang="es-ES" sz="2000" dirty="0" err="1"/>
              <a:t>other</a:t>
            </a:r>
            <a:r>
              <a:rPr lang="es-ES" sz="2000" dirty="0"/>
              <a:t> </a:t>
            </a:r>
            <a:r>
              <a:rPr lang="es-ES" sz="2000" dirty="0" err="1"/>
              <a:t>distances</a:t>
            </a:r>
            <a:r>
              <a:rPr lang="es-ES" sz="2000" dirty="0"/>
              <a:t> (</a:t>
            </a:r>
            <a:r>
              <a:rPr lang="es-ES" sz="2000" dirty="0" err="1"/>
              <a:t>e.g</a:t>
            </a:r>
            <a:r>
              <a:rPr lang="es-ES" sz="2000" dirty="0"/>
              <a:t>. </a:t>
            </a:r>
            <a:r>
              <a:rPr lang="es-ES" sz="2000" dirty="0" err="1"/>
              <a:t>Bhattacharyya</a:t>
            </a:r>
            <a:r>
              <a:rPr lang="es-ES" sz="2000" dirty="0"/>
              <a:t> </a:t>
            </a:r>
            <a:r>
              <a:rPr lang="es-ES" sz="2000" dirty="0" err="1"/>
              <a:t>distance</a:t>
            </a:r>
            <a:r>
              <a:rPr lang="es-ES" sz="2000" dirty="0"/>
              <a:t>), </a:t>
            </a:r>
            <a:r>
              <a:rPr lang="es-ES" sz="2000" dirty="0" err="1"/>
              <a:t>directly</a:t>
            </a:r>
            <a:r>
              <a:rPr lang="es-ES" sz="2000" dirty="0"/>
              <a:t> </a:t>
            </a:r>
            <a:r>
              <a:rPr lang="es-ES" sz="2000" dirty="0" err="1"/>
              <a:t>addressing</a:t>
            </a:r>
            <a:r>
              <a:rPr lang="es-ES" sz="2000" dirty="0"/>
              <a:t> </a:t>
            </a:r>
            <a:r>
              <a:rPr lang="es-ES" sz="2000" dirty="0" err="1"/>
              <a:t>the</a:t>
            </a:r>
            <a:r>
              <a:rPr lang="es-ES" sz="2000" dirty="0"/>
              <a:t> </a:t>
            </a:r>
            <a:r>
              <a:rPr lang="es-ES" sz="2000" dirty="0" err="1"/>
              <a:t>stochastic</a:t>
            </a:r>
            <a:r>
              <a:rPr lang="es-ES" sz="2000" dirty="0"/>
              <a:t> </a:t>
            </a:r>
            <a:r>
              <a:rPr lang="es-ES" sz="2000" dirty="0" err="1"/>
              <a:t>optimal</a:t>
            </a:r>
            <a:r>
              <a:rPr lang="es-ES" sz="2000" dirty="0"/>
              <a:t> control </a:t>
            </a:r>
            <a:r>
              <a:rPr lang="es-ES" sz="2000" dirty="0" err="1"/>
              <a:t>problem</a:t>
            </a:r>
            <a:r>
              <a:rPr lang="es-ES" sz="2000" dirty="0"/>
              <a:t> of </a:t>
            </a:r>
            <a:r>
              <a:rPr lang="es-ES" sz="2000" dirty="0" err="1"/>
              <a:t>metric</a:t>
            </a:r>
            <a:r>
              <a:rPr lang="es-ES" sz="2000" dirty="0"/>
              <a:t> 2…</a:t>
            </a:r>
          </a:p>
          <a:p>
            <a:pPr marL="457200" indent="-457200">
              <a:buFont typeface="Arial" panose="020B0604020202020204" pitchFamily="34" charset="0"/>
              <a:buChar char="•"/>
            </a:pPr>
            <a:r>
              <a:rPr lang="es-ES" sz="2000" dirty="0"/>
              <a:t>Manoeuvre </a:t>
            </a:r>
            <a:r>
              <a:rPr lang="es-ES" sz="2000" dirty="0" err="1"/>
              <a:t>detection</a:t>
            </a:r>
            <a:r>
              <a:rPr lang="es-ES" sz="2000" dirty="0"/>
              <a:t> </a:t>
            </a:r>
            <a:r>
              <a:rPr lang="es-ES" sz="2000" dirty="0" err="1"/>
              <a:t>filter</a:t>
            </a:r>
            <a:r>
              <a:rPr lang="es-ES" sz="2000" dirty="0"/>
              <a:t>: </a:t>
            </a:r>
            <a:r>
              <a:rPr lang="es-ES" sz="2000" dirty="0" err="1"/>
              <a:t>not</a:t>
            </a:r>
            <a:r>
              <a:rPr lang="es-ES" sz="2000" dirty="0"/>
              <a:t> </a:t>
            </a:r>
            <a:r>
              <a:rPr lang="es-ES" sz="2000" dirty="0" err="1"/>
              <a:t>presented</a:t>
            </a:r>
            <a:r>
              <a:rPr lang="es-ES" sz="2000" dirty="0"/>
              <a:t> </a:t>
            </a:r>
            <a:r>
              <a:rPr lang="es-ES" sz="2000" dirty="0" err="1"/>
              <a:t>here</a:t>
            </a:r>
            <a:r>
              <a:rPr lang="es-ES" sz="2000" dirty="0"/>
              <a:t>, </a:t>
            </a:r>
            <a:r>
              <a:rPr lang="es-ES" sz="2000" dirty="0" err="1"/>
              <a:t>but</a:t>
            </a:r>
            <a:r>
              <a:rPr lang="es-ES" sz="2000" dirty="0"/>
              <a:t> </a:t>
            </a:r>
            <a:r>
              <a:rPr lang="es-ES" sz="2000" dirty="0" err="1"/>
              <a:t>also</a:t>
            </a:r>
            <a:r>
              <a:rPr lang="es-ES" sz="2000" dirty="0"/>
              <a:t> </a:t>
            </a:r>
            <a:r>
              <a:rPr lang="es-ES" sz="2000" dirty="0" err="1"/>
              <a:t>developed</a:t>
            </a:r>
            <a:r>
              <a:rPr lang="es-ES" sz="2000" dirty="0"/>
              <a:t>, combines </a:t>
            </a:r>
            <a:r>
              <a:rPr lang="es-ES" sz="2000" dirty="0" err="1"/>
              <a:t>orbit</a:t>
            </a:r>
            <a:r>
              <a:rPr lang="es-ES" sz="2000" dirty="0"/>
              <a:t> </a:t>
            </a:r>
            <a:r>
              <a:rPr lang="es-ES" sz="2000" dirty="0" err="1"/>
              <a:t>determination</a:t>
            </a:r>
            <a:r>
              <a:rPr lang="es-ES" sz="2000" dirty="0"/>
              <a:t> and </a:t>
            </a:r>
            <a:r>
              <a:rPr lang="es-ES" sz="2000" dirty="0" err="1"/>
              <a:t>manoeuvre</a:t>
            </a:r>
            <a:r>
              <a:rPr lang="es-ES" sz="2000" dirty="0"/>
              <a:t> </a:t>
            </a:r>
            <a:r>
              <a:rPr lang="es-ES" sz="2000" dirty="0" err="1"/>
              <a:t>detection</a:t>
            </a:r>
            <a:r>
              <a:rPr lang="es-ES" sz="2000" dirty="0"/>
              <a:t> (</a:t>
            </a:r>
            <a:r>
              <a:rPr lang="es-ES" sz="2000" dirty="0" err="1"/>
              <a:t>if</a:t>
            </a:r>
            <a:r>
              <a:rPr lang="es-ES" sz="2000" dirty="0"/>
              <a:t> a </a:t>
            </a:r>
            <a:r>
              <a:rPr lang="es-ES" sz="2000" dirty="0" err="1"/>
              <a:t>manoeuvre</a:t>
            </a:r>
            <a:r>
              <a:rPr lang="es-ES" sz="2000" dirty="0"/>
              <a:t> has </a:t>
            </a:r>
            <a:r>
              <a:rPr lang="es-ES" sz="2000" dirty="0" err="1"/>
              <a:t>been</a:t>
            </a:r>
            <a:r>
              <a:rPr lang="es-ES" sz="2000" dirty="0"/>
              <a:t> </a:t>
            </a:r>
            <a:r>
              <a:rPr lang="es-ES" sz="2000" dirty="0" err="1"/>
              <a:t>detected</a:t>
            </a:r>
            <a:r>
              <a:rPr lang="es-ES" sz="2000" dirty="0"/>
              <a:t>, </a:t>
            </a:r>
            <a:r>
              <a:rPr lang="es-ES" sz="2000" dirty="0" err="1"/>
              <a:t>is</a:t>
            </a:r>
            <a:r>
              <a:rPr lang="es-ES" sz="2000" dirty="0"/>
              <a:t> </a:t>
            </a:r>
            <a:r>
              <a:rPr lang="es-ES" sz="2000" dirty="0" err="1"/>
              <a:t>taken</a:t>
            </a:r>
            <a:r>
              <a:rPr lang="es-ES" sz="2000" dirty="0"/>
              <a:t> </a:t>
            </a:r>
            <a:r>
              <a:rPr lang="es-ES" sz="2000" dirty="0" err="1"/>
              <a:t>into</a:t>
            </a:r>
            <a:r>
              <a:rPr lang="es-ES" sz="2000" dirty="0"/>
              <a:t> </a:t>
            </a:r>
            <a:r>
              <a:rPr lang="es-ES" sz="2000" dirty="0" err="1"/>
              <a:t>account</a:t>
            </a:r>
            <a:r>
              <a:rPr lang="es-ES" sz="2000" dirty="0"/>
              <a:t> </a:t>
            </a:r>
            <a:r>
              <a:rPr lang="es-ES" sz="2000" dirty="0" err="1"/>
              <a:t>by</a:t>
            </a:r>
            <a:r>
              <a:rPr lang="es-ES" sz="2000" dirty="0"/>
              <a:t> </a:t>
            </a:r>
            <a:r>
              <a:rPr lang="es-ES" sz="2000" dirty="0" err="1"/>
              <a:t>covariance</a:t>
            </a:r>
            <a:r>
              <a:rPr lang="es-ES" sz="2000" dirty="0"/>
              <a:t> </a:t>
            </a:r>
            <a:r>
              <a:rPr lang="es-ES" sz="2000" dirty="0" err="1"/>
              <a:t>inflation</a:t>
            </a:r>
            <a:r>
              <a:rPr lang="es-ES" sz="2000" dirty="0"/>
              <a:t> in </a:t>
            </a:r>
            <a:r>
              <a:rPr lang="es-ES" sz="2000" dirty="0" err="1"/>
              <a:t>the</a:t>
            </a:r>
            <a:r>
              <a:rPr lang="es-ES" sz="2000" dirty="0"/>
              <a:t> </a:t>
            </a:r>
            <a:r>
              <a:rPr lang="es-ES" sz="2000" dirty="0" err="1"/>
              <a:t>filter</a:t>
            </a:r>
            <a:r>
              <a:rPr lang="es-ES" sz="2000" dirty="0"/>
              <a:t>).</a:t>
            </a:r>
          </a:p>
          <a:p>
            <a:pPr marL="457200" indent="-457200">
              <a:buFont typeface="Arial" panose="020B0604020202020204" pitchFamily="34" charset="0"/>
              <a:buChar char="•"/>
            </a:pPr>
            <a:r>
              <a:rPr lang="en-GB" sz="2000" dirty="0"/>
              <a:t>The aim is to have these metrics integrated in the S3T Cataloguing System in order to provide routine automatic manoeuvre detection capabilities to S3TSR, driven by CDTI funding and ESA management.</a:t>
            </a:r>
          </a:p>
        </p:txBody>
      </p:sp>
      <p:sp>
        <p:nvSpPr>
          <p:cNvPr id="3" name="Título 2"/>
          <p:cNvSpPr>
            <a:spLocks noGrp="1"/>
          </p:cNvSpPr>
          <p:nvPr>
            <p:ph type="title"/>
          </p:nvPr>
        </p:nvSpPr>
        <p:spPr/>
        <p:txBody>
          <a:bodyPr/>
          <a:lstStyle/>
          <a:p>
            <a:r>
              <a:rPr lang="en-GB" noProof="0" dirty="0"/>
              <a:t>Future work</a:t>
            </a:r>
          </a:p>
        </p:txBody>
      </p:sp>
      <p:pic>
        <p:nvPicPr>
          <p:cNvPr id="4" name="Imagen 5">
            <a:extLst>
              <a:ext uri="{FF2B5EF4-FFF2-40B4-BE49-F238E27FC236}">
                <a16:creationId xmlns:a16="http://schemas.microsoft.com/office/drawing/2014/main" id="{A4E32593-5D67-0845-AD4F-462CA27B9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1310869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B1A67A8-4FE5-8441-B987-3ED2A2A10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562" y="2648273"/>
            <a:ext cx="1202649" cy="1202649"/>
          </a:xfrm>
          <a:prstGeom prst="rect">
            <a:avLst/>
          </a:prstGeom>
        </p:spPr>
      </p:pic>
      <p:sp>
        <p:nvSpPr>
          <p:cNvPr id="4" name="Título 2">
            <a:extLst>
              <a:ext uri="{FF2B5EF4-FFF2-40B4-BE49-F238E27FC236}">
                <a16:creationId xmlns:a16="http://schemas.microsoft.com/office/drawing/2014/main" id="{B8AD8BE0-4A44-E453-0E88-53C66CCF6B99}"/>
              </a:ext>
            </a:extLst>
          </p:cNvPr>
          <p:cNvSpPr txBox="1">
            <a:spLocks/>
          </p:cNvSpPr>
          <p:nvPr/>
        </p:nvSpPr>
        <p:spPr>
          <a:xfrm>
            <a:off x="550863" y="476251"/>
            <a:ext cx="10585697" cy="946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Thanks! </a:t>
            </a:r>
          </a:p>
          <a:p>
            <a:r>
              <a:rPr lang="en-GB" dirty="0"/>
              <a:t>Questions?</a:t>
            </a:r>
          </a:p>
        </p:txBody>
      </p:sp>
      <p:sp>
        <p:nvSpPr>
          <p:cNvPr id="5" name="Título 2">
            <a:extLst>
              <a:ext uri="{FF2B5EF4-FFF2-40B4-BE49-F238E27FC236}">
                <a16:creationId xmlns:a16="http://schemas.microsoft.com/office/drawing/2014/main" id="{8E1AE979-1553-D527-A252-8EF3387B56FF}"/>
              </a:ext>
            </a:extLst>
          </p:cNvPr>
          <p:cNvSpPr txBox="1">
            <a:spLocks/>
          </p:cNvSpPr>
          <p:nvPr/>
        </p:nvSpPr>
        <p:spPr>
          <a:xfrm>
            <a:off x="220378" y="5621891"/>
            <a:ext cx="10585697" cy="946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dirty="0"/>
              <a:t>Acknowledgement: the authors thank the Centro de Desarrollo </a:t>
            </a:r>
            <a:r>
              <a:rPr lang="en-GB" sz="1800" dirty="0" err="1"/>
              <a:t>Tecnológico</a:t>
            </a:r>
            <a:r>
              <a:rPr lang="en-GB" sz="1800" dirty="0"/>
              <a:t> e Industrial (CDTI) for providing S3TSR data and funding this project.</a:t>
            </a:r>
          </a:p>
          <a:p>
            <a:endParaRPr lang="en-GB" sz="1800" dirty="0"/>
          </a:p>
        </p:txBody>
      </p:sp>
    </p:spTree>
    <p:extLst>
      <p:ext uri="{BB962C8B-B14F-4D97-AF65-F5344CB8AC3E}">
        <p14:creationId xmlns:p14="http://schemas.microsoft.com/office/powerpoint/2010/main" val="391860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1">
            <a:extLst>
              <a:ext uri="{FF2B5EF4-FFF2-40B4-BE49-F238E27FC236}">
                <a16:creationId xmlns:a16="http://schemas.microsoft.com/office/drawing/2014/main" id="{C4F0F647-2E42-414C-AFA8-6AC364024DCC}"/>
              </a:ext>
            </a:extLst>
          </p:cNvPr>
          <p:cNvSpPr>
            <a:spLocks noGrp="1"/>
          </p:cNvSpPr>
          <p:nvPr>
            <p:ph sz="quarter" idx="11"/>
          </p:nvPr>
        </p:nvSpPr>
        <p:spPr>
          <a:xfrm>
            <a:off x="5035874" y="1512783"/>
            <a:ext cx="6120486" cy="4428271"/>
          </a:xfrm>
        </p:spPr>
        <p:txBody>
          <a:bodyPr/>
          <a:lstStyle/>
          <a:p>
            <a:r>
              <a:rPr lang="en-GB" sz="2800" dirty="0"/>
              <a:t>Motivation and Introduction		1</a:t>
            </a:r>
          </a:p>
          <a:p>
            <a:endParaRPr lang="en-GB" sz="2800" dirty="0"/>
          </a:p>
          <a:p>
            <a:r>
              <a:rPr lang="en-GB" sz="2800" dirty="0"/>
              <a:t>Manoeuvre Detection Metrics	2</a:t>
            </a:r>
            <a:endParaRPr lang="en-GB" sz="2800" noProof="0" dirty="0"/>
          </a:p>
          <a:p>
            <a:endParaRPr lang="en-GB" sz="2800" noProof="0" dirty="0"/>
          </a:p>
          <a:p>
            <a:r>
              <a:rPr lang="en-GB" sz="2800" noProof="0" dirty="0"/>
              <a:t>Results 					3</a:t>
            </a:r>
          </a:p>
          <a:p>
            <a:endParaRPr lang="en-GB" sz="2800" noProof="0" dirty="0"/>
          </a:p>
          <a:p>
            <a:r>
              <a:rPr lang="en-GB" sz="2800" noProof="0" dirty="0"/>
              <a:t>Conclusion &amp; Future work		4</a:t>
            </a:r>
          </a:p>
          <a:p>
            <a:endParaRPr lang="en-GB" noProof="0" dirty="0"/>
          </a:p>
        </p:txBody>
      </p:sp>
      <p:pic>
        <p:nvPicPr>
          <p:cNvPr id="10" name="Imagen 5">
            <a:extLst>
              <a:ext uri="{FF2B5EF4-FFF2-40B4-BE49-F238E27FC236}">
                <a16:creationId xmlns:a16="http://schemas.microsoft.com/office/drawing/2014/main" id="{A77AD991-74F5-534E-A92C-C165BA656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522" y="67136"/>
            <a:ext cx="849810" cy="849810"/>
          </a:xfrm>
          <a:prstGeom prst="rect">
            <a:avLst/>
          </a:prstGeom>
        </p:spPr>
      </p:pic>
    </p:spTree>
    <p:extLst>
      <p:ext uri="{BB962C8B-B14F-4D97-AF65-F5344CB8AC3E}">
        <p14:creationId xmlns:p14="http://schemas.microsoft.com/office/powerpoint/2010/main" val="13295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1"/>
          </p:nvPr>
        </p:nvSpPr>
        <p:spPr/>
        <p:txBody>
          <a:bodyPr/>
          <a:lstStyle/>
          <a:p>
            <a:r>
              <a:rPr lang="en-GB" noProof="0" dirty="0"/>
              <a:t>1</a:t>
            </a:r>
          </a:p>
        </p:txBody>
      </p:sp>
      <p:sp>
        <p:nvSpPr>
          <p:cNvPr id="4" name="Título 3"/>
          <p:cNvSpPr>
            <a:spLocks noGrp="1"/>
          </p:cNvSpPr>
          <p:nvPr>
            <p:ph type="title"/>
          </p:nvPr>
        </p:nvSpPr>
        <p:spPr/>
        <p:txBody>
          <a:bodyPr/>
          <a:lstStyle/>
          <a:p>
            <a:r>
              <a:rPr lang="en-GB" sz="6000" dirty="0"/>
              <a:t>Motivation and Introduction</a:t>
            </a:r>
            <a:endParaRPr lang="en-GB" noProof="0" dirty="0"/>
          </a:p>
        </p:txBody>
      </p:sp>
      <p:pic>
        <p:nvPicPr>
          <p:cNvPr id="5" name="Imagen 5">
            <a:extLst>
              <a:ext uri="{FF2B5EF4-FFF2-40B4-BE49-F238E27FC236}">
                <a16:creationId xmlns:a16="http://schemas.microsoft.com/office/drawing/2014/main" id="{6BEA2882-C49C-744F-81A8-776E21A0E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198" y="0"/>
            <a:ext cx="939262" cy="939262"/>
          </a:xfrm>
          <a:prstGeom prst="rect">
            <a:avLst/>
          </a:prstGeom>
        </p:spPr>
      </p:pic>
    </p:spTree>
    <p:extLst>
      <p:ext uri="{BB962C8B-B14F-4D97-AF65-F5344CB8AC3E}">
        <p14:creationId xmlns:p14="http://schemas.microsoft.com/office/powerpoint/2010/main" val="191437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156182"/>
            <a:ext cx="10585697" cy="4826000"/>
          </a:xfrm>
        </p:spPr>
        <p:txBody>
          <a:bodyPr/>
          <a:lstStyle/>
          <a:p>
            <a:pPr marL="1028700" lvl="1" indent="-342900"/>
            <a:r>
              <a:rPr lang="en-GB" dirty="0"/>
              <a:t>In Space Surveillance and Tracking (SST), accurate orbital determination and manoeuvre detection crucial to infer objects’ orbital information and future behaviour.</a:t>
            </a:r>
          </a:p>
          <a:p>
            <a:pPr marL="1028700" lvl="1" indent="-342900"/>
            <a:r>
              <a:rPr lang="en-GB" dirty="0"/>
              <a:t>Essential to carry out tasks such as:</a:t>
            </a:r>
          </a:p>
          <a:p>
            <a:pPr marL="1485900" lvl="2" indent="-342900"/>
            <a:r>
              <a:rPr lang="en-GB" dirty="0"/>
              <a:t>prediction of potential conjunctions with operating satellites</a:t>
            </a:r>
          </a:p>
          <a:p>
            <a:pPr marL="1485900" lvl="2" indent="-342900"/>
            <a:r>
              <a:rPr lang="en-GB" dirty="0"/>
              <a:t>making avoidance orbital corrections</a:t>
            </a:r>
          </a:p>
          <a:p>
            <a:pPr marL="1485900" lvl="2" indent="-342900"/>
            <a:r>
              <a:rPr lang="en-GB" dirty="0"/>
              <a:t>predicting re-entries</a:t>
            </a:r>
          </a:p>
          <a:p>
            <a:pPr marL="1485900" lvl="2" indent="-342900"/>
            <a:r>
              <a:rPr lang="en-GB" dirty="0"/>
              <a:t>identifying fragmentations</a:t>
            </a:r>
          </a:p>
          <a:p>
            <a:pPr marL="1485900" lvl="2" indent="-342900"/>
            <a:r>
              <a:rPr lang="en-GB" dirty="0"/>
              <a:t>updating orbital elements of known satellite</a:t>
            </a:r>
          </a:p>
          <a:p>
            <a:pPr lvl="2" indent="0">
              <a:buNone/>
            </a:pPr>
            <a:endParaRPr lang="en-GB" dirty="0"/>
          </a:p>
          <a:p>
            <a:pPr lvl="2" indent="0">
              <a:buNone/>
            </a:pPr>
            <a:r>
              <a:rPr lang="en-GB" dirty="0"/>
              <a:t>… among others</a:t>
            </a:r>
          </a:p>
          <a:p>
            <a:pPr marL="1028700" lvl="1" indent="-342900"/>
            <a:endParaRPr lang="en-GB" dirty="0"/>
          </a:p>
        </p:txBody>
      </p:sp>
      <p:sp>
        <p:nvSpPr>
          <p:cNvPr id="3" name="Título 2"/>
          <p:cNvSpPr>
            <a:spLocks noGrp="1"/>
          </p:cNvSpPr>
          <p:nvPr>
            <p:ph type="title"/>
          </p:nvPr>
        </p:nvSpPr>
        <p:spPr/>
        <p:txBody>
          <a:bodyPr/>
          <a:lstStyle/>
          <a:p>
            <a:r>
              <a:rPr lang="en-GB" dirty="0"/>
              <a:t>Motivation.</a:t>
            </a:r>
            <a:endParaRPr lang="en-GB" noProof="0" dirty="0"/>
          </a:p>
        </p:txBody>
      </p:sp>
      <p:pic>
        <p:nvPicPr>
          <p:cNvPr id="5" name="Imagen 5">
            <a:extLst>
              <a:ext uri="{FF2B5EF4-FFF2-40B4-BE49-F238E27FC236}">
                <a16:creationId xmlns:a16="http://schemas.microsoft.com/office/drawing/2014/main" id="{8CBD71F5-F786-A24E-A801-5F8ADA2F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196891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156182"/>
            <a:ext cx="10585697" cy="4826000"/>
          </a:xfrm>
        </p:spPr>
        <p:txBody>
          <a:bodyPr/>
          <a:lstStyle/>
          <a:p>
            <a:pPr marL="342900" indent="-342900">
              <a:buFont typeface="Arial" panose="020B0604020202020204" pitchFamily="34" charset="0"/>
              <a:buChar char="•"/>
            </a:pPr>
            <a:r>
              <a:rPr lang="en-GB" dirty="0"/>
              <a:t>Satellites performing unknown manoeuvres pose a challenge when trying to associate the new collected observations (laser/radar/optical) with the catalogued reference orbits</a:t>
            </a:r>
          </a:p>
          <a:p>
            <a:pPr marL="342900" indent="-342900">
              <a:buFont typeface="Arial" panose="020B0604020202020204" pitchFamily="34" charset="0"/>
              <a:buChar char="•"/>
            </a:pPr>
            <a:r>
              <a:rPr lang="en-GB" dirty="0"/>
              <a:t>Manoeuvre detection can </a:t>
            </a:r>
            <a:r>
              <a:rPr lang="en-GB" u="sng" dirty="0"/>
              <a:t>significantly reduce </a:t>
            </a:r>
            <a:r>
              <a:rPr lang="en-GB" dirty="0"/>
              <a:t>the number of uncorrelated targets detected by the SST sensors infrastructure</a:t>
            </a:r>
          </a:p>
          <a:p>
            <a:pPr marL="342900" indent="-342900">
              <a:buFont typeface="Arial" panose="020B0604020202020204" pitchFamily="34" charset="0"/>
              <a:buChar char="•"/>
            </a:pPr>
            <a:r>
              <a:rPr lang="en-GB" dirty="0"/>
              <a:t>A considerable number of uncorrelated objects are just known satellites, that have performed unpublished manoeuvres</a:t>
            </a:r>
          </a:p>
          <a:p>
            <a:pPr marL="1028700" lvl="1" indent="-342900"/>
            <a:endParaRPr lang="en-GB" dirty="0"/>
          </a:p>
        </p:txBody>
      </p:sp>
      <p:sp>
        <p:nvSpPr>
          <p:cNvPr id="3" name="Título 2"/>
          <p:cNvSpPr>
            <a:spLocks noGrp="1"/>
          </p:cNvSpPr>
          <p:nvPr>
            <p:ph type="title"/>
          </p:nvPr>
        </p:nvSpPr>
        <p:spPr/>
        <p:txBody>
          <a:bodyPr/>
          <a:lstStyle/>
          <a:p>
            <a:r>
              <a:rPr lang="en-GB" dirty="0"/>
              <a:t>Motivation.</a:t>
            </a:r>
            <a:endParaRPr lang="en-GB" noProof="0" dirty="0"/>
          </a:p>
        </p:txBody>
      </p:sp>
      <p:pic>
        <p:nvPicPr>
          <p:cNvPr id="5" name="Imagen 5">
            <a:extLst>
              <a:ext uri="{FF2B5EF4-FFF2-40B4-BE49-F238E27FC236}">
                <a16:creationId xmlns:a16="http://schemas.microsoft.com/office/drawing/2014/main" id="{8CBD71F5-F786-A24E-A801-5F8ADA2F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43293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787882"/>
            <a:ext cx="10585697" cy="4826000"/>
          </a:xfrm>
        </p:spPr>
        <p:txBody>
          <a:bodyPr/>
          <a:lstStyle/>
          <a:p>
            <a:pPr lvl="1" indent="0">
              <a:buNone/>
            </a:pPr>
            <a:endParaRPr lang="en-GB" sz="2000" dirty="0"/>
          </a:p>
          <a:p>
            <a:pPr marL="342900" indent="-342900">
              <a:buFont typeface="Arial" panose="020B0604020202020204" pitchFamily="34" charset="0"/>
              <a:buChar char="•"/>
            </a:pPr>
            <a:r>
              <a:rPr lang="en-GB" dirty="0"/>
              <a:t>This work presents two metrics for the detection of manoeuvres in Low Earth Orbit (LEO) from radar data. </a:t>
            </a:r>
          </a:p>
          <a:p>
            <a:pPr marL="342900" indent="-342900">
              <a:buFont typeface="Arial" panose="020B0604020202020204" pitchFamily="34" charset="0"/>
              <a:buChar char="•"/>
            </a:pPr>
            <a:r>
              <a:rPr lang="en-GB" dirty="0"/>
              <a:t>The metrics were initially introduced in “Vazquez el al., Manoeuvre detection for near-orbiting objects. In </a:t>
            </a:r>
            <a:r>
              <a:rPr lang="en-GB" i="1" dirty="0"/>
              <a:t>8th European Conference on Space Debris</a:t>
            </a:r>
            <a:r>
              <a:rPr lang="en-GB" dirty="0"/>
              <a:t>, (2021),” and validated with simulations.</a:t>
            </a:r>
          </a:p>
          <a:p>
            <a:pPr marL="342900" indent="-342900">
              <a:buFont typeface="Arial" panose="020B0604020202020204" pitchFamily="34" charset="0"/>
              <a:buChar char="•"/>
            </a:pPr>
            <a:r>
              <a:rPr lang="en-GB" dirty="0"/>
              <a:t>Here, additional validation is provided with real tracks from S3TSR, the Spanish surveillance radar developed, installed and validated by Indra with the funding of CDTI under the technical and contractual management of ESA.</a:t>
            </a:r>
          </a:p>
          <a:p>
            <a:pPr marL="342900" indent="-342900">
              <a:buFont typeface="Arial" panose="020B0604020202020204" pitchFamily="34" charset="0"/>
              <a:buChar char="•"/>
            </a:pPr>
            <a:r>
              <a:rPr lang="en-GB" dirty="0"/>
              <a:t> Manoeuvre information and ephemerides are obtained from ESA/ESOC and DLR/GSOC to assess the results, for a number of selected scenarios. </a:t>
            </a:r>
          </a:p>
        </p:txBody>
      </p:sp>
      <p:sp>
        <p:nvSpPr>
          <p:cNvPr id="3" name="Título 2"/>
          <p:cNvSpPr>
            <a:spLocks noGrp="1"/>
          </p:cNvSpPr>
          <p:nvPr>
            <p:ph type="title"/>
          </p:nvPr>
        </p:nvSpPr>
        <p:spPr/>
        <p:txBody>
          <a:bodyPr/>
          <a:lstStyle/>
          <a:p>
            <a:r>
              <a:rPr lang="en-GB" dirty="0"/>
              <a:t>Introduction.</a:t>
            </a:r>
            <a:endParaRPr lang="en-GB" noProof="0" dirty="0"/>
          </a:p>
        </p:txBody>
      </p:sp>
      <p:pic>
        <p:nvPicPr>
          <p:cNvPr id="5" name="Imagen 5">
            <a:extLst>
              <a:ext uri="{FF2B5EF4-FFF2-40B4-BE49-F238E27FC236}">
                <a16:creationId xmlns:a16="http://schemas.microsoft.com/office/drawing/2014/main" id="{4C1853B8-7F8B-4646-8882-E3AC8B54D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254719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50863" y="1156182"/>
            <a:ext cx="10585697" cy="4826000"/>
          </a:xfrm>
        </p:spPr>
        <p:txBody>
          <a:bodyPr/>
          <a:lstStyle/>
          <a:p>
            <a:pPr lvl="1" indent="0">
              <a:buNone/>
            </a:pPr>
            <a:endParaRPr lang="en-GB" sz="2000" noProof="0" dirty="0"/>
          </a:p>
          <a:p>
            <a:pPr lvl="1" indent="0">
              <a:buNone/>
            </a:pPr>
            <a:r>
              <a:rPr lang="es-ES" u="sng" dirty="0" err="1"/>
              <a:t>Goal</a:t>
            </a:r>
            <a:r>
              <a:rPr lang="es-ES" dirty="0"/>
              <a:t>: </a:t>
            </a:r>
            <a:r>
              <a:rPr lang="en-GB" dirty="0"/>
              <a:t>use of S3TSR data to detect possible manoeuvres of </a:t>
            </a:r>
            <a:r>
              <a:rPr lang="en-GB" u="sng" dirty="0"/>
              <a:t>known</a:t>
            </a:r>
            <a:r>
              <a:rPr lang="en-GB" dirty="0"/>
              <a:t> objects in Low Earth Orbits.</a:t>
            </a:r>
            <a:endParaRPr lang="es-ES" dirty="0"/>
          </a:p>
          <a:p>
            <a:pPr lvl="1" indent="0">
              <a:buNone/>
            </a:pPr>
            <a:endParaRPr lang="en-GB" dirty="0"/>
          </a:p>
          <a:p>
            <a:pPr lvl="1" indent="0">
              <a:buNone/>
            </a:pPr>
            <a:r>
              <a:rPr lang="en-GB" dirty="0"/>
              <a:t>Inputs: for a given satellite and time interval, S3TSR data, precise orbits (only used as a starting point and to characterize a sufficiently precise propagator), manoeuvre data (for testing purposes only).</a:t>
            </a:r>
          </a:p>
          <a:p>
            <a:pPr lvl="1" indent="0">
              <a:buNone/>
            </a:pPr>
            <a:endParaRPr lang="en-GB" dirty="0"/>
          </a:p>
          <a:p>
            <a:pPr lvl="1" indent="0">
              <a:buNone/>
            </a:pPr>
            <a:r>
              <a:rPr lang="en-GB" dirty="0"/>
              <a:t>Output: probability of manoeuvre for each metric</a:t>
            </a:r>
          </a:p>
        </p:txBody>
      </p:sp>
      <p:sp>
        <p:nvSpPr>
          <p:cNvPr id="3" name="Título 2"/>
          <p:cNvSpPr>
            <a:spLocks noGrp="1"/>
          </p:cNvSpPr>
          <p:nvPr>
            <p:ph type="title"/>
          </p:nvPr>
        </p:nvSpPr>
        <p:spPr/>
        <p:txBody>
          <a:bodyPr/>
          <a:lstStyle/>
          <a:p>
            <a:r>
              <a:rPr lang="en-GB" dirty="0"/>
              <a:t>Introduction.</a:t>
            </a:r>
            <a:endParaRPr lang="en-GB" noProof="0" dirty="0"/>
          </a:p>
        </p:txBody>
      </p:sp>
      <p:pic>
        <p:nvPicPr>
          <p:cNvPr id="5" name="Imagen 5">
            <a:extLst>
              <a:ext uri="{FF2B5EF4-FFF2-40B4-BE49-F238E27FC236}">
                <a16:creationId xmlns:a16="http://schemas.microsoft.com/office/drawing/2014/main" id="{58B89182-C30A-5A4E-9CA6-FAED4C189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 y="6407676"/>
            <a:ext cx="430446" cy="430446"/>
          </a:xfrm>
          <a:prstGeom prst="rect">
            <a:avLst/>
          </a:prstGeom>
        </p:spPr>
      </p:pic>
    </p:spTree>
    <p:extLst>
      <p:ext uri="{BB962C8B-B14F-4D97-AF65-F5344CB8AC3E}">
        <p14:creationId xmlns:p14="http://schemas.microsoft.com/office/powerpoint/2010/main" val="4175324342"/>
      </p:ext>
    </p:extLst>
  </p:cSld>
  <p:clrMapOvr>
    <a:masterClrMapping/>
  </p:clrMapOvr>
</p:sld>
</file>

<file path=ppt/theme/theme1.xml><?xml version="1.0" encoding="utf-8"?>
<a:theme xmlns:a="http://schemas.openxmlformats.org/drawingml/2006/main" name="0_PORTADA">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6" id="{3D47E6AC-72EA-4A8C-8118-EDEEF118D712}" vid="{A9744857-AC02-447A-A029-59325746D703}"/>
    </a:ext>
  </a:extLst>
</a:theme>
</file>

<file path=ppt/theme/theme2.xml><?xml version="1.0" encoding="utf-8"?>
<a:theme xmlns:a="http://schemas.openxmlformats.org/drawingml/2006/main" name="1_INDICE">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6" id="{3D47E6AC-72EA-4A8C-8118-EDEEF118D712}" vid="{AFBCAB03-D98C-4CC2-B29F-042CAE55C8B0}"/>
    </a:ext>
  </a:extLst>
</a:theme>
</file>

<file path=ppt/theme/theme3.xml><?xml version="1.0" encoding="utf-8"?>
<a:theme xmlns:a="http://schemas.openxmlformats.org/drawingml/2006/main" name="2_SEPARATAS">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6" id="{3D47E6AC-72EA-4A8C-8118-EDEEF118D712}" vid="{87221CB6-8BB7-4E1A-85EA-2F79592C4384}"/>
    </a:ext>
  </a:extLst>
</a:theme>
</file>

<file path=ppt/theme/theme4.xml><?xml version="1.0" encoding="utf-8"?>
<a:theme xmlns:a="http://schemas.openxmlformats.org/drawingml/2006/main" name="3_IDEA PRINCIPAL">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6" id="{3D47E6AC-72EA-4A8C-8118-EDEEF118D712}" vid="{3163AA6F-0EB8-4785-A186-4611B869D719}"/>
    </a:ext>
  </a:extLst>
</a:theme>
</file>

<file path=ppt/theme/theme5.xml><?xml version="1.0" encoding="utf-8"?>
<a:theme xmlns:a="http://schemas.openxmlformats.org/drawingml/2006/main" name="4_CONTENIDO">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6" id="{3D47E6AC-72EA-4A8C-8118-EDEEF118D712}" vid="{E8DEEFC4-A3A0-4AD4-A17C-88FC9864D790}"/>
    </a:ext>
  </a:extLst>
</a:theme>
</file>

<file path=ppt/theme/theme6.xml><?xml version="1.0" encoding="utf-8"?>
<a:theme xmlns:a="http://schemas.openxmlformats.org/drawingml/2006/main" name="5_Mapas">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6" id="{3D47E6AC-72EA-4A8C-8118-EDEEF118D712}" vid="{E1AA38A7-9412-42BA-A006-2464F230207A}"/>
    </a:ext>
  </a:extLst>
</a:theme>
</file>

<file path=ppt/theme/theme7.xml><?xml version="1.0" encoding="utf-8"?>
<a:theme xmlns:a="http://schemas.openxmlformats.org/drawingml/2006/main" name="6_CIERRE">
  <a:themeElements>
    <a:clrScheme name="Defensa">
      <a:dk1>
        <a:srgbClr val="004254"/>
      </a:dk1>
      <a:lt1>
        <a:srgbClr val="E8E8E8"/>
      </a:lt1>
      <a:dk2>
        <a:srgbClr val="03657C"/>
      </a:dk2>
      <a:lt2>
        <a:srgbClr val="FFFFFF"/>
      </a:lt2>
      <a:accent1>
        <a:srgbClr val="FBBB21"/>
      </a:accent1>
      <a:accent2>
        <a:srgbClr val="11523D"/>
      </a:accent2>
      <a:accent3>
        <a:srgbClr val="4D7D6F"/>
      </a:accent3>
      <a:accent4>
        <a:srgbClr val="88A89D"/>
      </a:accent4>
      <a:accent5>
        <a:srgbClr val="25926E"/>
      </a:accent5>
      <a:accent6>
        <a:srgbClr val="5BAE92"/>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6" id="{3D47E6AC-72EA-4A8C-8118-EDEEF118D712}" vid="{9556EF60-A450-4582-BABA-279FA6A4B878}"/>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6AB4857BE85547AE016F55661FFD20" ma:contentTypeVersion="4" ma:contentTypeDescription="Crear nuevo documento." ma:contentTypeScope="" ma:versionID="cb9e81bdc4948fa99a4e1833c4437f07">
  <xsd:schema xmlns:xsd="http://www.w3.org/2001/XMLSchema" xmlns:xs="http://www.w3.org/2001/XMLSchema" xmlns:p="http://schemas.microsoft.com/office/2006/metadata/properties" xmlns:ns2="d6ed0c69-c54a-473b-8fa3-75ea8dae2711" targetNamespace="http://schemas.microsoft.com/office/2006/metadata/properties" ma:root="true" ma:fieldsID="80413daff85aec53edc816d8b473f15e" ns2:_="">
    <xsd:import namespace="d6ed0c69-c54a-473b-8fa3-75ea8dae27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d0c69-c54a-473b-8fa3-75ea8dae2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FCD210-0E0A-41BC-8505-01A82D0D6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d0c69-c54a-473b-8fa3-75ea8dae2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235309-D886-4280-824F-79494E898A4A}">
  <ds:schemaRefs>
    <ds:schemaRef ds:uri="http://schemas.microsoft.com/sharepoint/v3/contenttype/forms"/>
  </ds:schemaRefs>
</ds:datastoreItem>
</file>

<file path=customXml/itemProps3.xml><?xml version="1.0" encoding="utf-8"?>
<ds:datastoreItem xmlns:ds="http://schemas.openxmlformats.org/officeDocument/2006/customXml" ds:itemID="{23DF3E04-2453-4656-9F00-92B980996080}">
  <ds:schemaRef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d6ed0c69-c54a-473b-8fa3-75ea8dae27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O2ESP20071-B.Kick off meeting</Template>
  <TotalTime>4125</TotalTime>
  <Words>2099</Words>
  <Application>Microsoft Macintosh PowerPoint</Application>
  <PresentationFormat>Widescreen</PresentationFormat>
  <Paragraphs>203</Paragraphs>
  <Slides>32</Slides>
  <Notes>23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32</vt:i4>
      </vt:variant>
    </vt:vector>
  </HeadingPairs>
  <TitlesOfParts>
    <vt:vector size="44" baseType="lpstr">
      <vt:lpstr>Arial</vt:lpstr>
      <vt:lpstr>Calibri</vt:lpstr>
      <vt:lpstr>Cambria Math</vt:lpstr>
      <vt:lpstr>Georgia</vt:lpstr>
      <vt:lpstr>Wingdings</vt:lpstr>
      <vt:lpstr>0_PORTADA</vt:lpstr>
      <vt:lpstr>1_INDICE</vt:lpstr>
      <vt:lpstr>2_SEPARATAS</vt:lpstr>
      <vt:lpstr>3_IDEA PRINCIPAL</vt:lpstr>
      <vt:lpstr>4_CONTENIDO</vt:lpstr>
      <vt:lpstr>5_Mapas</vt:lpstr>
      <vt:lpstr>6_CIERRE</vt:lpstr>
      <vt:lpstr>DETECCIÓN DE MANIOBRAS  EN ÓRBITA BAJA TERRESTRE  CON DATOS DE RADAR  </vt:lpstr>
      <vt:lpstr>PowerPoint Presentation</vt:lpstr>
      <vt:lpstr>PowerPoint Presentation</vt:lpstr>
      <vt:lpstr>PowerPoint Presentation</vt:lpstr>
      <vt:lpstr>Motivation and Introduction</vt:lpstr>
      <vt:lpstr>Motivation.</vt:lpstr>
      <vt:lpstr>Motivation.</vt:lpstr>
      <vt:lpstr>Introduction.</vt:lpstr>
      <vt:lpstr>Introduction.</vt:lpstr>
      <vt:lpstr>Introduction.</vt:lpstr>
      <vt:lpstr>Manoeuvre Detection Metrics</vt:lpstr>
      <vt:lpstr>Manouevre Detection Metrics</vt:lpstr>
      <vt:lpstr>Attributables</vt:lpstr>
      <vt:lpstr>Attributables</vt:lpstr>
      <vt:lpstr>Mahalanobis distance metric</vt:lpstr>
      <vt:lpstr>Taylor differential algebra</vt:lpstr>
      <vt:lpstr>Mahalanobis distance metric</vt:lpstr>
      <vt:lpstr>Probability Metric 1 (based on MD)</vt:lpstr>
      <vt:lpstr>Control Distance metric</vt:lpstr>
      <vt:lpstr>Control Distance metric</vt:lpstr>
      <vt:lpstr>Probability Metric 2 (based on V)</vt:lpstr>
      <vt:lpstr>Probability Metric 2 (based on V)</vt:lpstr>
      <vt:lpstr>Probability Metric 2 (based on V)</vt:lpstr>
      <vt:lpstr>Results </vt:lpstr>
      <vt:lpstr>Scenarios</vt:lpstr>
      <vt:lpstr>Scenarios</vt:lpstr>
      <vt:lpstr>Results: Metric 1 (Mahalanobis distance)</vt:lpstr>
      <vt:lpstr>Results: Metric 2 (V)</vt:lpstr>
      <vt:lpstr>Conclusions &amp; Future Work</vt:lpstr>
      <vt:lpstr>Conclusions</vt:lpstr>
      <vt:lpstr>Future work</vt:lpstr>
      <vt:lpstr>PowerPoint Presentation</vt:lpstr>
    </vt:vector>
  </TitlesOfParts>
  <Company>Indra Sistemas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O2ESP20071-B Kick off meeting</dc:title>
  <dc:creator>Rodríguez López, Francisco Antonio</dc:creator>
  <cp:lastModifiedBy>RAFAEL VAZQUEZ VALENZUELA</cp:lastModifiedBy>
  <cp:revision>132</cp:revision>
  <cp:lastPrinted>2022-06-20T17:43:32Z</cp:lastPrinted>
  <dcterms:created xsi:type="dcterms:W3CDTF">2020-09-02T20:27:14Z</dcterms:created>
  <dcterms:modified xsi:type="dcterms:W3CDTF">2022-06-20T17:48:43Z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0x010100AE6AB4857BE85547AE016F55661FFD20</vt:lpwstr>
  </property>
</Properties>
</file>